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517" r:id="rId2"/>
    <p:sldId id="421" r:id="rId3"/>
    <p:sldId id="508" r:id="rId4"/>
    <p:sldId id="495" r:id="rId5"/>
    <p:sldId id="496" r:id="rId6"/>
    <p:sldId id="497" r:id="rId7"/>
    <p:sldId id="498" r:id="rId8"/>
    <p:sldId id="499" r:id="rId9"/>
    <p:sldId id="506" r:id="rId10"/>
    <p:sldId id="507" r:id="rId11"/>
    <p:sldId id="509" r:id="rId12"/>
    <p:sldId id="510" r:id="rId13"/>
    <p:sldId id="511" r:id="rId14"/>
    <p:sldId id="512" r:id="rId15"/>
    <p:sldId id="503" r:id="rId16"/>
    <p:sldId id="505" r:id="rId17"/>
    <p:sldId id="514" r:id="rId18"/>
    <p:sldId id="502" r:id="rId19"/>
    <p:sldId id="515" r:id="rId20"/>
    <p:sldId id="516" r:id="rId21"/>
    <p:sldId id="513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56B64-8587-4EE1-9CF4-213AD1233CAF}" v="264" dt="2023-08-24T00:38:03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45" autoAdjust="0"/>
    <p:restoredTop sz="95329"/>
  </p:normalViewPr>
  <p:slideViewPr>
    <p:cSldViewPr snapToGrid="0">
      <p:cViewPr varScale="1">
        <p:scale>
          <a:sx n="116" d="100"/>
          <a:sy n="116" d="100"/>
        </p:scale>
        <p:origin x="55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"/>
    </p:cViewPr>
  </p:sorterViewPr>
  <p:notesViewPr>
    <p:cSldViewPr snapToGrid="0">
      <p:cViewPr varScale="1">
        <p:scale>
          <a:sx n="75" d="100"/>
          <a:sy n="75" d="100"/>
        </p:scale>
        <p:origin x="35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artinez" userId="f7cc3e73b50f63f8" providerId="LiveId" clId="{37256B64-8587-4EE1-9CF4-213AD1233CAF}"/>
    <pc:docChg chg="undo custSel addSld delSld modSld sldOrd">
      <pc:chgData name="david martinez" userId="f7cc3e73b50f63f8" providerId="LiveId" clId="{37256B64-8587-4EE1-9CF4-213AD1233CAF}" dt="2023-08-24T00:38:03.729" v="1664"/>
      <pc:docMkLst>
        <pc:docMk/>
      </pc:docMkLst>
      <pc:sldChg chg="addSp delSp modSp mod modTransition modAnim">
        <pc:chgData name="david martinez" userId="f7cc3e73b50f63f8" providerId="LiveId" clId="{37256B64-8587-4EE1-9CF4-213AD1233CAF}" dt="2023-08-15T14:44:33.805" v="1501"/>
        <pc:sldMkLst>
          <pc:docMk/>
          <pc:sldMk cId="3461961746" sldId="421"/>
        </pc:sldMkLst>
        <pc:spChg chg="add mod">
          <ac:chgData name="david martinez" userId="f7cc3e73b50f63f8" providerId="LiveId" clId="{37256B64-8587-4EE1-9CF4-213AD1233CAF}" dt="2023-08-15T14:44:16.185" v="1498" actId="1076"/>
          <ac:spMkLst>
            <pc:docMk/>
            <pc:sldMk cId="3461961746" sldId="421"/>
            <ac:spMk id="4" creationId="{152F8B6D-B6E9-C079-C179-9F109B32BFB1}"/>
          </ac:spMkLst>
        </pc:spChg>
        <pc:picChg chg="del">
          <ac:chgData name="david martinez" userId="f7cc3e73b50f63f8" providerId="LiveId" clId="{37256B64-8587-4EE1-9CF4-213AD1233CAF}" dt="2023-08-15T02:31:24.787" v="0" actId="478"/>
          <ac:picMkLst>
            <pc:docMk/>
            <pc:sldMk cId="3461961746" sldId="421"/>
            <ac:picMk id="3" creationId="{F9D25A87-279D-52DC-184D-1ADD8EBC88AB}"/>
          </ac:picMkLst>
        </pc:picChg>
        <pc:picChg chg="add mod">
          <ac:chgData name="david martinez" userId="f7cc3e73b50f63f8" providerId="LiveId" clId="{37256B64-8587-4EE1-9CF4-213AD1233CAF}" dt="2023-08-15T14:44:20.461" v="1499" actId="1076"/>
          <ac:picMkLst>
            <pc:docMk/>
            <pc:sldMk cId="3461961746" sldId="421"/>
            <ac:picMk id="5" creationId="{395A8795-A57E-C384-416F-C3122838E804}"/>
          </ac:picMkLst>
        </pc:picChg>
      </pc:sldChg>
      <pc:sldChg chg="addSp modSp mod modAnim">
        <pc:chgData name="david martinez" userId="f7cc3e73b50f63f8" providerId="LiveId" clId="{37256B64-8587-4EE1-9CF4-213AD1233CAF}" dt="2023-08-15T14:40:23.762" v="1455"/>
        <pc:sldMkLst>
          <pc:docMk/>
          <pc:sldMk cId="3798339807" sldId="495"/>
        </pc:sldMkLst>
        <pc:spChg chg="add mod">
          <ac:chgData name="david martinez" userId="f7cc3e73b50f63f8" providerId="LiveId" clId="{37256B64-8587-4EE1-9CF4-213AD1233CAF}" dt="2023-08-15T14:13:08.385" v="1356" actId="1076"/>
          <ac:spMkLst>
            <pc:docMk/>
            <pc:sldMk cId="3798339807" sldId="495"/>
            <ac:spMk id="4" creationId="{B06A7635-C000-C9F6-8117-46D507451A2B}"/>
          </ac:spMkLst>
        </pc:spChg>
        <pc:picChg chg="add mod">
          <ac:chgData name="david martinez" userId="f7cc3e73b50f63f8" providerId="LiveId" clId="{37256B64-8587-4EE1-9CF4-213AD1233CAF}" dt="2023-08-15T14:38:47.288" v="1433" actId="1440"/>
          <ac:picMkLst>
            <pc:docMk/>
            <pc:sldMk cId="3798339807" sldId="495"/>
            <ac:picMk id="2" creationId="{7DDDBC09-D6E2-D008-9468-E2FC98F5E74E}"/>
          </ac:picMkLst>
        </pc:picChg>
        <pc:picChg chg="add mod">
          <ac:chgData name="david martinez" userId="f7cc3e73b50f63f8" providerId="LiveId" clId="{37256B64-8587-4EE1-9CF4-213AD1233CAF}" dt="2023-08-15T14:25:53.677" v="1404" actId="1440"/>
          <ac:picMkLst>
            <pc:docMk/>
            <pc:sldMk cId="3798339807" sldId="495"/>
            <ac:picMk id="1026" creationId="{714594EA-BC87-C3D8-147D-78DF7FE4AEA1}"/>
          </ac:picMkLst>
        </pc:picChg>
      </pc:sldChg>
      <pc:sldChg chg="addSp delSp modSp mod ord modAnim">
        <pc:chgData name="david martinez" userId="f7cc3e73b50f63f8" providerId="LiveId" clId="{37256B64-8587-4EE1-9CF4-213AD1233CAF}" dt="2023-08-24T00:30:10.713" v="1655"/>
        <pc:sldMkLst>
          <pc:docMk/>
          <pc:sldMk cId="1072148271" sldId="496"/>
        </pc:sldMkLst>
        <pc:spChg chg="add mod">
          <ac:chgData name="david martinez" userId="f7cc3e73b50f63f8" providerId="LiveId" clId="{37256B64-8587-4EE1-9CF4-213AD1233CAF}" dt="2023-08-15T14:24:39.183" v="1400" actId="20577"/>
          <ac:spMkLst>
            <pc:docMk/>
            <pc:sldMk cId="1072148271" sldId="496"/>
            <ac:spMk id="3" creationId="{9E596978-78CC-3A6D-2AA5-290E493587F1}"/>
          </ac:spMkLst>
        </pc:spChg>
        <pc:graphicFrameChg chg="add del mod">
          <ac:chgData name="david martinez" userId="f7cc3e73b50f63f8" providerId="LiveId" clId="{37256B64-8587-4EE1-9CF4-213AD1233CAF}" dt="2023-08-15T14:35:56.281" v="1425" actId="12084"/>
          <ac:graphicFrameMkLst>
            <pc:docMk/>
            <pc:sldMk cId="1072148271" sldId="496"/>
            <ac:graphicFrameMk id="2" creationId="{72BC4E52-8750-0A8F-A6D2-54889A93773A}"/>
          </ac:graphicFrameMkLst>
        </pc:graphicFrameChg>
        <pc:picChg chg="add mod">
          <ac:chgData name="david martinez" userId="f7cc3e73b50f63f8" providerId="LiveId" clId="{37256B64-8587-4EE1-9CF4-213AD1233CAF}" dt="2023-08-15T03:00:51.227" v="300"/>
          <ac:picMkLst>
            <pc:docMk/>
            <pc:sldMk cId="1072148271" sldId="496"/>
            <ac:picMk id="4" creationId="{849EDC35-C435-ECB3-BE93-436B9287626F}"/>
          </ac:picMkLst>
        </pc:picChg>
        <pc:picChg chg="add del mod">
          <ac:chgData name="david martinez" userId="f7cc3e73b50f63f8" providerId="LiveId" clId="{37256B64-8587-4EE1-9CF4-213AD1233CAF}" dt="2023-08-15T14:35:56.281" v="1425" actId="12084"/>
          <ac:picMkLst>
            <pc:docMk/>
            <pc:sldMk cId="1072148271" sldId="496"/>
            <ac:picMk id="5" creationId="{D08C369D-AE17-0C00-4B47-0D57C1E6D3C2}"/>
          </ac:picMkLst>
        </pc:picChg>
      </pc:sldChg>
      <pc:sldChg chg="addSp delSp modSp mod modAnim">
        <pc:chgData name="david martinez" userId="f7cc3e73b50f63f8" providerId="LiveId" clId="{37256B64-8587-4EE1-9CF4-213AD1233CAF}" dt="2023-08-15T14:42:09.289" v="1483"/>
        <pc:sldMkLst>
          <pc:docMk/>
          <pc:sldMk cId="1738461099" sldId="497"/>
        </pc:sldMkLst>
        <pc:spChg chg="add del mod">
          <ac:chgData name="david martinez" userId="f7cc3e73b50f63f8" providerId="LiveId" clId="{37256B64-8587-4EE1-9CF4-213AD1233CAF}" dt="2023-08-15T02:54:47.464" v="163" actId="478"/>
          <ac:spMkLst>
            <pc:docMk/>
            <pc:sldMk cId="1738461099" sldId="497"/>
            <ac:spMk id="3" creationId="{B4024C62-1D18-B320-28CB-F54452AC4846}"/>
          </ac:spMkLst>
        </pc:spChg>
        <pc:spChg chg="add mod">
          <ac:chgData name="david martinez" userId="f7cc3e73b50f63f8" providerId="LiveId" clId="{37256B64-8587-4EE1-9CF4-213AD1233CAF}" dt="2023-08-15T03:10:00.532" v="449" actId="20577"/>
          <ac:spMkLst>
            <pc:docMk/>
            <pc:sldMk cId="1738461099" sldId="497"/>
            <ac:spMk id="5" creationId="{3227EF68-30E8-D810-0285-2667388373BF}"/>
          </ac:spMkLst>
        </pc:spChg>
        <pc:spChg chg="add mod">
          <ac:chgData name="david martinez" userId="f7cc3e73b50f63f8" providerId="LiveId" clId="{37256B64-8587-4EE1-9CF4-213AD1233CAF}" dt="2023-08-15T14:21:19.166" v="1393" actId="1076"/>
          <ac:spMkLst>
            <pc:docMk/>
            <pc:sldMk cId="1738461099" sldId="497"/>
            <ac:spMk id="7" creationId="{7E37944B-95CA-43CC-B1D6-1C175D5A7597}"/>
          </ac:spMkLst>
        </pc:spChg>
        <pc:spChg chg="add mod">
          <ac:chgData name="david martinez" userId="f7cc3e73b50f63f8" providerId="LiveId" clId="{37256B64-8587-4EE1-9CF4-213AD1233CAF}" dt="2023-08-15T14:21:03.533" v="1391" actId="1076"/>
          <ac:spMkLst>
            <pc:docMk/>
            <pc:sldMk cId="1738461099" sldId="497"/>
            <ac:spMk id="8" creationId="{F79F1F65-88AD-74D9-00A6-D2C73A13F2A5}"/>
          </ac:spMkLst>
        </pc:spChg>
        <pc:spChg chg="add mod">
          <ac:chgData name="david martinez" userId="f7cc3e73b50f63f8" providerId="LiveId" clId="{37256B64-8587-4EE1-9CF4-213AD1233CAF}" dt="2023-08-15T14:20:50.017" v="1389" actId="1076"/>
          <ac:spMkLst>
            <pc:docMk/>
            <pc:sldMk cId="1738461099" sldId="497"/>
            <ac:spMk id="9" creationId="{0225C3C0-F8E6-1F73-5520-370DD67C6A18}"/>
          </ac:spMkLst>
        </pc:spChg>
        <pc:spChg chg="add mod">
          <ac:chgData name="david martinez" userId="f7cc3e73b50f63f8" providerId="LiveId" clId="{37256B64-8587-4EE1-9CF4-213AD1233CAF}" dt="2023-08-15T14:21:39.596" v="1396" actId="1076"/>
          <ac:spMkLst>
            <pc:docMk/>
            <pc:sldMk cId="1738461099" sldId="497"/>
            <ac:spMk id="10" creationId="{277C8383-CC29-45CD-55AC-2E91609EEA64}"/>
          </ac:spMkLst>
        </pc:spChg>
        <pc:spChg chg="add mod">
          <ac:chgData name="david martinez" userId="f7cc3e73b50f63f8" providerId="LiveId" clId="{37256B64-8587-4EE1-9CF4-213AD1233CAF}" dt="2023-08-15T14:21:34.140" v="1395" actId="1076"/>
          <ac:spMkLst>
            <pc:docMk/>
            <pc:sldMk cId="1738461099" sldId="497"/>
            <ac:spMk id="11" creationId="{D9EE165B-D13C-AA33-789E-C17BF6A0B3B8}"/>
          </ac:spMkLst>
        </pc:spChg>
        <pc:spChg chg="add mod">
          <ac:chgData name="david martinez" userId="f7cc3e73b50f63f8" providerId="LiveId" clId="{37256B64-8587-4EE1-9CF4-213AD1233CAF}" dt="2023-08-15T14:21:48.931" v="1397" actId="1076"/>
          <ac:spMkLst>
            <pc:docMk/>
            <pc:sldMk cId="1738461099" sldId="497"/>
            <ac:spMk id="12" creationId="{FE1E9F66-1CCA-0E2A-0051-A37FC5A9E346}"/>
          </ac:spMkLst>
        </pc:spChg>
        <pc:spChg chg="add mod">
          <ac:chgData name="david martinez" userId="f7cc3e73b50f63f8" providerId="LiveId" clId="{37256B64-8587-4EE1-9CF4-213AD1233CAF}" dt="2023-08-15T03:12:30.515" v="473" actId="1076"/>
          <ac:spMkLst>
            <pc:docMk/>
            <pc:sldMk cId="1738461099" sldId="497"/>
            <ac:spMk id="13" creationId="{7BAF18C9-3278-5D7D-7885-B1A3A61C9B0F}"/>
          </ac:spMkLst>
        </pc:spChg>
        <pc:spChg chg="add mod">
          <ac:chgData name="david martinez" userId="f7cc3e73b50f63f8" providerId="LiveId" clId="{37256B64-8587-4EE1-9CF4-213AD1233CAF}" dt="2023-08-15T14:21:09.480" v="1392" actId="1076"/>
          <ac:spMkLst>
            <pc:docMk/>
            <pc:sldMk cId="1738461099" sldId="497"/>
            <ac:spMk id="14" creationId="{FF41651E-579D-F66F-FC60-0BC41AE6741D}"/>
          </ac:spMkLst>
        </pc:spChg>
        <pc:spChg chg="add mod">
          <ac:chgData name="david martinez" userId="f7cc3e73b50f63f8" providerId="LiveId" clId="{37256B64-8587-4EE1-9CF4-213AD1233CAF}" dt="2023-08-15T14:22:04.498" v="1398" actId="1076"/>
          <ac:spMkLst>
            <pc:docMk/>
            <pc:sldMk cId="1738461099" sldId="497"/>
            <ac:spMk id="15" creationId="{3D8157AA-A612-8B1D-1703-3CA804F2CD08}"/>
          </ac:spMkLst>
        </pc:spChg>
        <pc:spChg chg="add mod">
          <ac:chgData name="david martinez" userId="f7cc3e73b50f63f8" providerId="LiveId" clId="{37256B64-8587-4EE1-9CF4-213AD1233CAF}" dt="2023-08-15T14:21:25.491" v="1394" actId="1076"/>
          <ac:spMkLst>
            <pc:docMk/>
            <pc:sldMk cId="1738461099" sldId="497"/>
            <ac:spMk id="16" creationId="{04813902-3344-EF2A-54DB-75430B121089}"/>
          </ac:spMkLst>
        </pc:spChg>
        <pc:picChg chg="add mod">
          <ac:chgData name="david martinez" userId="f7cc3e73b50f63f8" providerId="LiveId" clId="{37256B64-8587-4EE1-9CF4-213AD1233CAF}" dt="2023-08-15T03:00:56.917" v="301"/>
          <ac:picMkLst>
            <pc:docMk/>
            <pc:sldMk cId="1738461099" sldId="497"/>
            <ac:picMk id="6" creationId="{4691E1DD-C505-16ED-68C9-DB9E55A1FA54}"/>
          </ac:picMkLst>
        </pc:picChg>
      </pc:sldChg>
      <pc:sldChg chg="addSp delSp modSp mod modAnim">
        <pc:chgData name="david martinez" userId="f7cc3e73b50f63f8" providerId="LiveId" clId="{37256B64-8587-4EE1-9CF4-213AD1233CAF}" dt="2023-08-15T14:42:30.966" v="1485"/>
        <pc:sldMkLst>
          <pc:docMk/>
          <pc:sldMk cId="2149965354" sldId="498"/>
        </pc:sldMkLst>
        <pc:spChg chg="add mod">
          <ac:chgData name="david martinez" userId="f7cc3e73b50f63f8" providerId="LiveId" clId="{37256B64-8587-4EE1-9CF4-213AD1233CAF}" dt="2023-08-15T14:28:10.609" v="1409" actId="14100"/>
          <ac:spMkLst>
            <pc:docMk/>
            <pc:sldMk cId="2149965354" sldId="498"/>
            <ac:spMk id="4" creationId="{6F388594-65A0-6CBD-BF87-111FA3483364}"/>
          </ac:spMkLst>
        </pc:spChg>
        <pc:picChg chg="add mod">
          <ac:chgData name="david martinez" userId="f7cc3e73b50f63f8" providerId="LiveId" clId="{37256B64-8587-4EE1-9CF4-213AD1233CAF}" dt="2023-08-15T03:01:02.465" v="302"/>
          <ac:picMkLst>
            <pc:docMk/>
            <pc:sldMk cId="2149965354" sldId="498"/>
            <ac:picMk id="2" creationId="{20E3BCC5-5A00-1010-82BD-5DBE88F18E52}"/>
          </ac:picMkLst>
        </pc:picChg>
        <pc:picChg chg="add del mod">
          <ac:chgData name="david martinez" userId="f7cc3e73b50f63f8" providerId="LiveId" clId="{37256B64-8587-4EE1-9CF4-213AD1233CAF}" dt="2023-08-15T04:00:04.717" v="1142" actId="21"/>
          <ac:picMkLst>
            <pc:docMk/>
            <pc:sldMk cId="2149965354" sldId="498"/>
            <ac:picMk id="5" creationId="{82CC33F8-8E95-1A9D-E7A4-58C373D24232}"/>
          </ac:picMkLst>
        </pc:picChg>
        <pc:picChg chg="add del mod">
          <ac:chgData name="david martinez" userId="f7cc3e73b50f63f8" providerId="LiveId" clId="{37256B64-8587-4EE1-9CF4-213AD1233CAF}" dt="2023-08-15T04:01:29.508" v="1149" actId="21"/>
          <ac:picMkLst>
            <pc:docMk/>
            <pc:sldMk cId="2149965354" sldId="498"/>
            <ac:picMk id="6" creationId="{AA8F8045-15D4-5864-AAFB-3E2A3438F2E8}"/>
          </ac:picMkLst>
        </pc:picChg>
        <pc:picChg chg="add mod">
          <ac:chgData name="david martinez" userId="f7cc3e73b50f63f8" providerId="LiveId" clId="{37256B64-8587-4EE1-9CF4-213AD1233CAF}" dt="2023-08-15T14:29:55.336" v="1414" actId="14861"/>
          <ac:picMkLst>
            <pc:docMk/>
            <pc:sldMk cId="2149965354" sldId="498"/>
            <ac:picMk id="7" creationId="{0B06F5C2-5694-228C-F467-6DA0978436F2}"/>
          </ac:picMkLst>
        </pc:picChg>
      </pc:sldChg>
      <pc:sldChg chg="addSp delSp modSp mod modAnim">
        <pc:chgData name="david martinez" userId="f7cc3e73b50f63f8" providerId="LiveId" clId="{37256B64-8587-4EE1-9CF4-213AD1233CAF}" dt="2023-08-15T14:42:53.002" v="1489"/>
        <pc:sldMkLst>
          <pc:docMk/>
          <pc:sldMk cId="1285174800" sldId="499"/>
        </pc:sldMkLst>
        <pc:spChg chg="add mod">
          <ac:chgData name="david martinez" userId="f7cc3e73b50f63f8" providerId="LiveId" clId="{37256B64-8587-4EE1-9CF4-213AD1233CAF}" dt="2023-08-15T03:52:51.082" v="1134" actId="1076"/>
          <ac:spMkLst>
            <pc:docMk/>
            <pc:sldMk cId="1285174800" sldId="499"/>
            <ac:spMk id="4" creationId="{117229DA-FF29-0F62-967B-97B674B12307}"/>
          </ac:spMkLst>
        </pc:spChg>
        <pc:spChg chg="add mod">
          <ac:chgData name="david martinez" userId="f7cc3e73b50f63f8" providerId="LiveId" clId="{37256B64-8587-4EE1-9CF4-213AD1233CAF}" dt="2023-08-15T03:47:52.669" v="1123" actId="1076"/>
          <ac:spMkLst>
            <pc:docMk/>
            <pc:sldMk cId="1285174800" sldId="499"/>
            <ac:spMk id="6" creationId="{BDCE0F2D-E18A-16F4-A52B-A281C356ACC6}"/>
          </ac:spMkLst>
        </pc:spChg>
        <pc:picChg chg="add mod">
          <ac:chgData name="david martinez" userId="f7cc3e73b50f63f8" providerId="LiveId" clId="{37256B64-8587-4EE1-9CF4-213AD1233CAF}" dt="2023-08-15T03:01:08.253" v="303"/>
          <ac:picMkLst>
            <pc:docMk/>
            <pc:sldMk cId="1285174800" sldId="499"/>
            <ac:picMk id="2" creationId="{F637F5B5-1898-2C93-D64A-C327FDEE4486}"/>
          </ac:picMkLst>
        </pc:picChg>
        <pc:picChg chg="add del mod">
          <ac:chgData name="david martinez" userId="f7cc3e73b50f63f8" providerId="LiveId" clId="{37256B64-8587-4EE1-9CF4-213AD1233CAF}" dt="2023-08-15T04:01:19.910" v="1147" actId="21"/>
          <ac:picMkLst>
            <pc:docMk/>
            <pc:sldMk cId="1285174800" sldId="499"/>
            <ac:picMk id="7" creationId="{334286DF-19EA-FCD0-699A-F28F4E893B90}"/>
          </ac:picMkLst>
        </pc:picChg>
        <pc:picChg chg="add mod">
          <ac:chgData name="david martinez" userId="f7cc3e73b50f63f8" providerId="LiveId" clId="{37256B64-8587-4EE1-9CF4-213AD1233CAF}" dt="2023-08-15T14:31:55.174" v="1418" actId="339"/>
          <ac:picMkLst>
            <pc:docMk/>
            <pc:sldMk cId="1285174800" sldId="499"/>
            <ac:picMk id="8" creationId="{634BA2DE-E928-C873-7513-1F1793409471}"/>
          </ac:picMkLst>
        </pc:picChg>
      </pc:sldChg>
      <pc:sldChg chg="addSp delSp modSp del mod ord">
        <pc:chgData name="david martinez" userId="f7cc3e73b50f63f8" providerId="LiveId" clId="{37256B64-8587-4EE1-9CF4-213AD1233CAF}" dt="2023-08-24T00:36:08.695" v="1660" actId="2696"/>
        <pc:sldMkLst>
          <pc:docMk/>
          <pc:sldMk cId="2900485556" sldId="500"/>
        </pc:sldMkLst>
        <pc:picChg chg="add del mod">
          <ac:chgData name="david martinez" userId="f7cc3e73b50f63f8" providerId="LiveId" clId="{37256B64-8587-4EE1-9CF4-213AD1233CAF}" dt="2023-08-15T04:11:19.459" v="1194" actId="478"/>
          <ac:picMkLst>
            <pc:docMk/>
            <pc:sldMk cId="2900485556" sldId="500"/>
            <ac:picMk id="2" creationId="{5D77B9F0-989C-B90E-6DE4-166217672683}"/>
          </ac:picMkLst>
        </pc:picChg>
        <pc:picChg chg="add mod modCrop">
          <ac:chgData name="david martinez" userId="f7cc3e73b50f63f8" providerId="LiveId" clId="{37256B64-8587-4EE1-9CF4-213AD1233CAF}" dt="2023-08-15T04:12:02.123" v="1204" actId="1076"/>
          <ac:picMkLst>
            <pc:docMk/>
            <pc:sldMk cId="2900485556" sldId="500"/>
            <ac:picMk id="4" creationId="{56F23B3C-E3C3-FEDF-1E34-933AE7679D55}"/>
          </ac:picMkLst>
        </pc:picChg>
        <pc:picChg chg="add mod">
          <ac:chgData name="david martinez" userId="f7cc3e73b50f63f8" providerId="LiveId" clId="{37256B64-8587-4EE1-9CF4-213AD1233CAF}" dt="2023-08-15T04:14:45.706" v="1218"/>
          <ac:picMkLst>
            <pc:docMk/>
            <pc:sldMk cId="2900485556" sldId="500"/>
            <ac:picMk id="5" creationId="{85E441BD-6D00-39E3-E9E6-569A256C289A}"/>
          </ac:picMkLst>
        </pc:picChg>
      </pc:sldChg>
      <pc:sldChg chg="addSp modSp del mod modAnim">
        <pc:chgData name="david martinez" userId="f7cc3e73b50f63f8" providerId="LiveId" clId="{37256B64-8587-4EE1-9CF4-213AD1233CAF}" dt="2023-08-24T00:32:24.832" v="1656" actId="2696"/>
        <pc:sldMkLst>
          <pc:docMk/>
          <pc:sldMk cId="2783700227" sldId="501"/>
        </pc:sldMkLst>
        <pc:picChg chg="add mod modCrop">
          <ac:chgData name="david martinez" userId="f7cc3e73b50f63f8" providerId="LiveId" clId="{37256B64-8587-4EE1-9CF4-213AD1233CAF}" dt="2023-08-15T04:06:32.217" v="1168" actId="1076"/>
          <ac:picMkLst>
            <pc:docMk/>
            <pc:sldMk cId="2783700227" sldId="501"/>
            <ac:picMk id="3" creationId="{D4CD5EF6-5AE5-4E93-5A38-E6289A9AE522}"/>
          </ac:picMkLst>
        </pc:picChg>
        <pc:picChg chg="add mod">
          <ac:chgData name="david martinez" userId="f7cc3e73b50f63f8" providerId="LiveId" clId="{37256B64-8587-4EE1-9CF4-213AD1233CAF}" dt="2023-08-15T04:14:23.063" v="1214"/>
          <ac:picMkLst>
            <pc:docMk/>
            <pc:sldMk cId="2783700227" sldId="501"/>
            <ac:picMk id="4" creationId="{D5CFDD5E-478C-6C70-6AB4-4D6291EA68B7}"/>
          </ac:picMkLst>
        </pc:picChg>
      </pc:sldChg>
      <pc:sldChg chg="addSp modSp mod ord modTransition modAnim">
        <pc:chgData name="david martinez" userId="f7cc3e73b50f63f8" providerId="LiveId" clId="{37256B64-8587-4EE1-9CF4-213AD1233CAF}" dt="2023-08-24T00:35:48.054" v="1659"/>
        <pc:sldMkLst>
          <pc:docMk/>
          <pc:sldMk cId="1902728578" sldId="502"/>
        </pc:sldMkLst>
        <pc:picChg chg="add mod modCrop">
          <ac:chgData name="david martinez" userId="f7cc3e73b50f63f8" providerId="LiveId" clId="{37256B64-8587-4EE1-9CF4-213AD1233CAF}" dt="2023-08-15T14:34:25.297" v="1423" actId="14861"/>
          <ac:picMkLst>
            <pc:docMk/>
            <pc:sldMk cId="1902728578" sldId="502"/>
            <ac:picMk id="3" creationId="{B9E2B589-5C83-4160-01B6-B680209F2A3F}"/>
          </ac:picMkLst>
        </pc:picChg>
        <pc:picChg chg="add mod">
          <ac:chgData name="david martinez" userId="f7cc3e73b50f63f8" providerId="LiveId" clId="{37256B64-8587-4EE1-9CF4-213AD1233CAF}" dt="2023-08-15T04:14:50.653" v="1219"/>
          <ac:picMkLst>
            <pc:docMk/>
            <pc:sldMk cId="1902728578" sldId="502"/>
            <ac:picMk id="4" creationId="{B1A445E2-92FB-DC77-6E6A-9AA0ACB6BC58}"/>
          </ac:picMkLst>
        </pc:picChg>
      </pc:sldChg>
      <pc:sldChg chg="addSp modSp mod modAnim">
        <pc:chgData name="david martinez" userId="f7cc3e73b50f63f8" providerId="LiveId" clId="{37256B64-8587-4EE1-9CF4-213AD1233CAF}" dt="2023-08-15T14:43:27.712" v="1493"/>
        <pc:sldMkLst>
          <pc:docMk/>
          <pc:sldMk cId="1012207214" sldId="503"/>
        </pc:sldMkLst>
        <pc:picChg chg="add mod modCrop">
          <ac:chgData name="david martinez" userId="f7cc3e73b50f63f8" providerId="LiveId" clId="{37256B64-8587-4EE1-9CF4-213AD1233CAF}" dt="2023-08-15T04:15:20.097" v="1223" actId="1076"/>
          <ac:picMkLst>
            <pc:docMk/>
            <pc:sldMk cId="1012207214" sldId="503"/>
            <ac:picMk id="3" creationId="{CC144B35-8886-C0FA-3745-CC93F8E030A6}"/>
          </ac:picMkLst>
        </pc:picChg>
        <pc:picChg chg="add mod">
          <ac:chgData name="david martinez" userId="f7cc3e73b50f63f8" providerId="LiveId" clId="{37256B64-8587-4EE1-9CF4-213AD1233CAF}" dt="2023-08-15T04:14:28.516" v="1215"/>
          <ac:picMkLst>
            <pc:docMk/>
            <pc:sldMk cId="1012207214" sldId="503"/>
            <ac:picMk id="4" creationId="{453540F3-A98C-B980-23B1-E312F6301118}"/>
          </ac:picMkLst>
        </pc:picChg>
      </pc:sldChg>
      <pc:sldChg chg="addSp modSp del mod modAnim">
        <pc:chgData name="david martinez" userId="f7cc3e73b50f63f8" providerId="LiveId" clId="{37256B64-8587-4EE1-9CF4-213AD1233CAF}" dt="2023-08-24T00:34:48.405" v="1657" actId="2696"/>
        <pc:sldMkLst>
          <pc:docMk/>
          <pc:sldMk cId="3446033802" sldId="504"/>
        </pc:sldMkLst>
        <pc:picChg chg="add mod modCrop">
          <ac:chgData name="david martinez" userId="f7cc3e73b50f63f8" providerId="LiveId" clId="{37256B64-8587-4EE1-9CF4-213AD1233CAF}" dt="2023-08-15T04:09:51.286" v="1190" actId="1076"/>
          <ac:picMkLst>
            <pc:docMk/>
            <pc:sldMk cId="3446033802" sldId="504"/>
            <ac:picMk id="3" creationId="{D565D15F-A6BC-E6BD-23AC-89A37F4AADED}"/>
          </ac:picMkLst>
        </pc:picChg>
        <pc:picChg chg="add mod">
          <ac:chgData name="david martinez" userId="f7cc3e73b50f63f8" providerId="LiveId" clId="{37256B64-8587-4EE1-9CF4-213AD1233CAF}" dt="2023-08-15T04:14:40.418" v="1217"/>
          <ac:picMkLst>
            <pc:docMk/>
            <pc:sldMk cId="3446033802" sldId="504"/>
            <ac:picMk id="4" creationId="{8F8530B2-BA5C-542B-F0C9-71DD5E0B24CF}"/>
          </ac:picMkLst>
        </pc:picChg>
      </pc:sldChg>
      <pc:sldChg chg="addSp modSp add mod">
        <pc:chgData name="david martinez" userId="f7cc3e73b50f63f8" providerId="LiveId" clId="{37256B64-8587-4EE1-9CF4-213AD1233CAF}" dt="2023-08-15T04:14:34.896" v="1216"/>
        <pc:sldMkLst>
          <pc:docMk/>
          <pc:sldMk cId="3091277347" sldId="505"/>
        </pc:sldMkLst>
        <pc:picChg chg="add mod modCrop">
          <ac:chgData name="david martinez" userId="f7cc3e73b50f63f8" providerId="LiveId" clId="{37256B64-8587-4EE1-9CF4-213AD1233CAF}" dt="2023-08-15T04:08:50.845" v="1182" actId="1076"/>
          <ac:picMkLst>
            <pc:docMk/>
            <pc:sldMk cId="3091277347" sldId="505"/>
            <ac:picMk id="3" creationId="{F1A76D85-9F5B-D3B8-2C57-BE9D91F5CE25}"/>
          </ac:picMkLst>
        </pc:picChg>
        <pc:picChg chg="add mod">
          <ac:chgData name="david martinez" userId="f7cc3e73b50f63f8" providerId="LiveId" clId="{37256B64-8587-4EE1-9CF4-213AD1233CAF}" dt="2023-08-15T04:14:34.896" v="1216"/>
          <ac:picMkLst>
            <pc:docMk/>
            <pc:sldMk cId="3091277347" sldId="505"/>
            <ac:picMk id="4" creationId="{0C81B24C-5E6E-7067-1530-742AF13198EA}"/>
          </ac:picMkLst>
        </pc:picChg>
      </pc:sldChg>
      <pc:sldChg chg="addSp delSp modSp mod modAnim">
        <pc:chgData name="david martinez" userId="f7cc3e73b50f63f8" providerId="LiveId" clId="{37256B64-8587-4EE1-9CF4-213AD1233CAF}" dt="2023-08-15T14:48:41.556" v="1503" actId="1076"/>
        <pc:sldMkLst>
          <pc:docMk/>
          <pc:sldMk cId="1341972173" sldId="506"/>
        </pc:sldMkLst>
        <pc:spChg chg="add mod">
          <ac:chgData name="david martinez" userId="f7cc3e73b50f63f8" providerId="LiveId" clId="{37256B64-8587-4EE1-9CF4-213AD1233CAF}" dt="2023-08-15T14:48:29.747" v="1502" actId="1076"/>
          <ac:spMkLst>
            <pc:docMk/>
            <pc:sldMk cId="1341972173" sldId="506"/>
            <ac:spMk id="2" creationId="{D2B6F83D-0606-952C-D90B-E40B678E619A}"/>
          </ac:spMkLst>
        </pc:spChg>
        <pc:picChg chg="del">
          <ac:chgData name="david martinez" userId="f7cc3e73b50f63f8" providerId="LiveId" clId="{37256B64-8587-4EE1-9CF4-213AD1233CAF}" dt="2023-08-15T04:21:20.171" v="1224" actId="478"/>
          <ac:picMkLst>
            <pc:docMk/>
            <pc:sldMk cId="1341972173" sldId="506"/>
            <ac:picMk id="3" creationId="{D4CD5EF6-5AE5-4E93-5A38-E6289A9AE522}"/>
          </ac:picMkLst>
        </pc:picChg>
        <pc:picChg chg="add mod">
          <ac:chgData name="david martinez" userId="f7cc3e73b50f63f8" providerId="LiveId" clId="{37256B64-8587-4EE1-9CF4-213AD1233CAF}" dt="2023-08-15T14:48:41.556" v="1503" actId="1076"/>
          <ac:picMkLst>
            <pc:docMk/>
            <pc:sldMk cId="1341972173" sldId="506"/>
            <ac:picMk id="1026" creationId="{5EFD5D44-E0D4-49CA-C679-1C8587995596}"/>
          </ac:picMkLst>
        </pc:picChg>
      </pc:sldChg>
      <pc:sldChg chg="addSp delSp modSp mod modAnim">
        <pc:chgData name="david martinez" userId="f7cc3e73b50f63f8" providerId="LiveId" clId="{37256B64-8587-4EE1-9CF4-213AD1233CAF}" dt="2023-08-15T14:53:12.924" v="1601"/>
        <pc:sldMkLst>
          <pc:docMk/>
          <pc:sldMk cId="2437428330" sldId="507"/>
        </pc:sldMkLst>
        <pc:spChg chg="mod">
          <ac:chgData name="david martinez" userId="f7cc3e73b50f63f8" providerId="LiveId" clId="{37256B64-8587-4EE1-9CF4-213AD1233CAF}" dt="2023-08-15T14:52:50.916" v="1599" actId="20577"/>
          <ac:spMkLst>
            <pc:docMk/>
            <pc:sldMk cId="2437428330" sldId="507"/>
            <ac:spMk id="2" creationId="{D2B6F83D-0606-952C-D90B-E40B678E619A}"/>
          </ac:spMkLst>
        </pc:spChg>
        <pc:picChg chg="del">
          <ac:chgData name="david martinez" userId="f7cc3e73b50f63f8" providerId="LiveId" clId="{37256B64-8587-4EE1-9CF4-213AD1233CAF}" dt="2023-08-15T14:49:06.004" v="1504" actId="478"/>
          <ac:picMkLst>
            <pc:docMk/>
            <pc:sldMk cId="2437428330" sldId="507"/>
            <ac:picMk id="1026" creationId="{5EFD5D44-E0D4-49CA-C679-1C8587995596}"/>
          </ac:picMkLst>
        </pc:picChg>
        <pc:picChg chg="add mod">
          <ac:chgData name="david martinez" userId="f7cc3e73b50f63f8" providerId="LiveId" clId="{37256B64-8587-4EE1-9CF4-213AD1233CAF}" dt="2023-08-15T14:52:28.486" v="1594" actId="14100"/>
          <ac:picMkLst>
            <pc:docMk/>
            <pc:sldMk cId="2437428330" sldId="507"/>
            <ac:picMk id="2050" creationId="{6FEE9262-9374-4217-FBD0-2C0116BC442F}"/>
          </ac:picMkLst>
        </pc:picChg>
      </pc:sldChg>
      <pc:sldChg chg="addSp delSp modSp new mod modTransition modAnim">
        <pc:chgData name="david martinez" userId="f7cc3e73b50f63f8" providerId="LiveId" clId="{37256B64-8587-4EE1-9CF4-213AD1233CAF}" dt="2023-08-15T15:49:43.610" v="1651" actId="1076"/>
        <pc:sldMkLst>
          <pc:docMk/>
          <pc:sldMk cId="1498523195" sldId="508"/>
        </pc:sldMkLst>
        <pc:spChg chg="add mod">
          <ac:chgData name="david martinez" userId="f7cc3e73b50f63f8" providerId="LiveId" clId="{37256B64-8587-4EE1-9CF4-213AD1233CAF}" dt="2023-08-15T15:47:19.108" v="1637" actId="1076"/>
          <ac:spMkLst>
            <pc:docMk/>
            <pc:sldMk cId="1498523195" sldId="508"/>
            <ac:spMk id="3" creationId="{48E25C4B-9106-0547-0537-E9B75F8F446A}"/>
          </ac:spMkLst>
        </pc:spChg>
        <pc:picChg chg="add mod modCrop">
          <ac:chgData name="david martinez" userId="f7cc3e73b50f63f8" providerId="LiveId" clId="{37256B64-8587-4EE1-9CF4-213AD1233CAF}" dt="2023-08-15T15:48:17" v="1643" actId="1440"/>
          <ac:picMkLst>
            <pc:docMk/>
            <pc:sldMk cId="1498523195" sldId="508"/>
            <ac:picMk id="5" creationId="{AD6314BA-A244-0D73-D047-03D90C23A405}"/>
          </ac:picMkLst>
        </pc:picChg>
        <pc:picChg chg="add del mod">
          <ac:chgData name="david martinez" userId="f7cc3e73b50f63f8" providerId="LiveId" clId="{37256B64-8587-4EE1-9CF4-213AD1233CAF}" dt="2023-08-15T15:49:22.563" v="1649"/>
          <ac:picMkLst>
            <pc:docMk/>
            <pc:sldMk cId="1498523195" sldId="508"/>
            <ac:picMk id="6" creationId="{AAE8A7B6-3EA4-906F-CFF4-C606B377897F}"/>
          </ac:picMkLst>
        </pc:picChg>
        <pc:picChg chg="add mod">
          <ac:chgData name="david martinez" userId="f7cc3e73b50f63f8" providerId="LiveId" clId="{37256B64-8587-4EE1-9CF4-213AD1233CAF}" dt="2023-08-15T15:49:43.610" v="1651" actId="1076"/>
          <ac:picMkLst>
            <pc:docMk/>
            <pc:sldMk cId="1498523195" sldId="508"/>
            <ac:picMk id="7" creationId="{105B806E-3B52-F4E9-C964-A59034835B7E}"/>
          </ac:picMkLst>
        </pc:picChg>
      </pc:sldChg>
      <pc:sldChg chg="addSp modSp">
        <pc:chgData name="david martinez" userId="f7cc3e73b50f63f8" providerId="LiveId" clId="{37256B64-8587-4EE1-9CF4-213AD1233CAF}" dt="2023-08-24T00:37:38.874" v="1661"/>
        <pc:sldMkLst>
          <pc:docMk/>
          <pc:sldMk cId="3711005859" sldId="510"/>
        </pc:sldMkLst>
        <pc:picChg chg="add mod">
          <ac:chgData name="david martinez" userId="f7cc3e73b50f63f8" providerId="LiveId" clId="{37256B64-8587-4EE1-9CF4-213AD1233CAF}" dt="2023-08-24T00:37:38.874" v="1661"/>
          <ac:picMkLst>
            <pc:docMk/>
            <pc:sldMk cId="3711005859" sldId="510"/>
            <ac:picMk id="2" creationId="{D0549A63-1592-ACA5-B661-1D493ECCA902}"/>
          </ac:picMkLst>
        </pc:picChg>
      </pc:sldChg>
      <pc:sldChg chg="addSp modSp">
        <pc:chgData name="david martinez" userId="f7cc3e73b50f63f8" providerId="LiveId" clId="{37256B64-8587-4EE1-9CF4-213AD1233CAF}" dt="2023-08-24T00:37:46.295" v="1662"/>
        <pc:sldMkLst>
          <pc:docMk/>
          <pc:sldMk cId="4136847008" sldId="511"/>
        </pc:sldMkLst>
        <pc:picChg chg="add mod">
          <ac:chgData name="david martinez" userId="f7cc3e73b50f63f8" providerId="LiveId" clId="{37256B64-8587-4EE1-9CF4-213AD1233CAF}" dt="2023-08-24T00:37:46.295" v="1662"/>
          <ac:picMkLst>
            <pc:docMk/>
            <pc:sldMk cId="4136847008" sldId="511"/>
            <ac:picMk id="7" creationId="{1FD36898-2689-3CCF-FE08-5454BFDDA515}"/>
          </ac:picMkLst>
        </pc:picChg>
      </pc:sldChg>
      <pc:sldChg chg="addSp modSp">
        <pc:chgData name="david martinez" userId="f7cc3e73b50f63f8" providerId="LiveId" clId="{37256B64-8587-4EE1-9CF4-213AD1233CAF}" dt="2023-08-24T00:37:52.717" v="1663"/>
        <pc:sldMkLst>
          <pc:docMk/>
          <pc:sldMk cId="552895884" sldId="512"/>
        </pc:sldMkLst>
        <pc:picChg chg="add mod">
          <ac:chgData name="david martinez" userId="f7cc3e73b50f63f8" providerId="LiveId" clId="{37256B64-8587-4EE1-9CF4-213AD1233CAF}" dt="2023-08-24T00:37:52.717" v="1663"/>
          <ac:picMkLst>
            <pc:docMk/>
            <pc:sldMk cId="552895884" sldId="512"/>
            <ac:picMk id="6" creationId="{534DFF70-9934-01B5-EC65-EA74C65397EC}"/>
          </ac:picMkLst>
        </pc:picChg>
      </pc:sldChg>
      <pc:sldChg chg="addSp modSp">
        <pc:chgData name="david martinez" userId="f7cc3e73b50f63f8" providerId="LiveId" clId="{37256B64-8587-4EE1-9CF4-213AD1233CAF}" dt="2023-08-24T00:38:03.729" v="1664"/>
        <pc:sldMkLst>
          <pc:docMk/>
          <pc:sldMk cId="3127881213" sldId="514"/>
        </pc:sldMkLst>
        <pc:picChg chg="add mod">
          <ac:chgData name="david martinez" userId="f7cc3e73b50f63f8" providerId="LiveId" clId="{37256B64-8587-4EE1-9CF4-213AD1233CAF}" dt="2023-08-24T00:38:03.729" v="1664"/>
          <ac:picMkLst>
            <pc:docMk/>
            <pc:sldMk cId="3127881213" sldId="514"/>
            <ac:picMk id="2" creationId="{84EA5273-E686-545C-7F1A-4E58BC000F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7274-32A1-744A-9FFB-97B3F45DFE2D}" type="datetimeFigureOut">
              <a:rPr lang="es-CL" smtClean="0"/>
              <a:t>24/08/2023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F67A7-2A47-D844-919B-514315FE71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313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3" y="2130429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2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3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4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9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65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38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272186" y="390526"/>
            <a:ext cx="3185583" cy="83248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709089" y="390526"/>
            <a:ext cx="9359900" cy="83248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70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97991" y="6140233"/>
            <a:ext cx="2210517" cy="28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o 7"/>
          <p:cNvGrpSpPr/>
          <p:nvPr userDrawn="1"/>
        </p:nvGrpSpPr>
        <p:grpSpPr>
          <a:xfrm>
            <a:off x="0" y="6140232"/>
            <a:ext cx="12191999" cy="717769"/>
            <a:chOff x="-2580" y="0"/>
            <a:chExt cx="9146580" cy="957140"/>
          </a:xfrm>
        </p:grpSpPr>
        <p:sp>
          <p:nvSpPr>
            <p:cNvPr id="9" name="Rectángulo 8"/>
            <p:cNvSpPr/>
            <p:nvPr/>
          </p:nvSpPr>
          <p:spPr>
            <a:xfrm>
              <a:off x="0" y="0"/>
              <a:ext cx="9144000" cy="573437"/>
            </a:xfrm>
            <a:prstGeom prst="rect">
              <a:avLst/>
            </a:prstGeom>
            <a:solidFill>
              <a:srgbClr val="254C83"/>
            </a:solidFill>
            <a:ln>
              <a:solidFill>
                <a:srgbClr val="254C8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0" y="581790"/>
              <a:ext cx="9144000" cy="185980"/>
            </a:xfrm>
            <a:prstGeom prst="rect">
              <a:avLst/>
            </a:prstGeom>
            <a:solidFill>
              <a:srgbClr val="D22D4D"/>
            </a:solidFill>
            <a:ln>
              <a:solidFill>
                <a:srgbClr val="D22D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-2580" y="771160"/>
              <a:ext cx="9144000" cy="185980"/>
            </a:xfrm>
            <a:prstGeom prst="rect">
              <a:avLst/>
            </a:prstGeom>
            <a:solidFill>
              <a:srgbClr val="5FACB4"/>
            </a:solidFill>
            <a:ln>
              <a:solidFill>
                <a:srgbClr val="5FACB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</p:grpSp>
      <p:sp>
        <p:nvSpPr>
          <p:cNvPr id="12" name="Rectángulo 11"/>
          <p:cNvSpPr/>
          <p:nvPr userDrawn="1"/>
        </p:nvSpPr>
        <p:spPr>
          <a:xfrm>
            <a:off x="4816922" y="6032142"/>
            <a:ext cx="25717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www.achm.cl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1" y="127897"/>
            <a:ext cx="1008795" cy="5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78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4389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5" y="2906717"/>
            <a:ext cx="10363200" cy="1500187"/>
          </a:xfrm>
        </p:spPr>
        <p:txBody>
          <a:bodyPr anchor="b"/>
          <a:lstStyle>
            <a:lvl1pPr marL="0" indent="0">
              <a:buNone/>
              <a:defRPr sz="2152">
                <a:solidFill>
                  <a:schemeClr val="tx1">
                    <a:tint val="75000"/>
                  </a:schemeClr>
                </a:solidFill>
              </a:defRPr>
            </a:lvl1pPr>
            <a:lvl2pPr marL="501155" indent="0">
              <a:buNone/>
              <a:defRPr sz="1979">
                <a:solidFill>
                  <a:schemeClr val="tx1">
                    <a:tint val="75000"/>
                  </a:schemeClr>
                </a:solidFill>
              </a:defRPr>
            </a:lvl2pPr>
            <a:lvl3pPr marL="1002310" indent="0">
              <a:buNone/>
              <a:defRPr sz="1721">
                <a:solidFill>
                  <a:schemeClr val="tx1">
                    <a:tint val="75000"/>
                  </a:schemeClr>
                </a:solidFill>
              </a:defRPr>
            </a:lvl3pPr>
            <a:lvl4pPr marL="1503465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4pPr>
            <a:lvl5pPr marL="2004621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5pPr>
            <a:lvl6pPr marL="2505775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6pPr>
            <a:lvl7pPr marL="3006931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7pPr>
            <a:lvl8pPr marL="3508086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8pPr>
            <a:lvl9pPr marL="4009241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94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09084" y="2276475"/>
            <a:ext cx="6271683" cy="6438900"/>
          </a:xfrm>
        </p:spPr>
        <p:txBody>
          <a:bodyPr/>
          <a:lstStyle>
            <a:lvl1pPr>
              <a:defRPr sz="3098"/>
            </a:lvl1pPr>
            <a:lvl2pPr>
              <a:defRPr sz="2668"/>
            </a:lvl2pPr>
            <a:lvl3pPr>
              <a:defRPr sz="2152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183969" y="2276475"/>
            <a:ext cx="6273800" cy="6438900"/>
          </a:xfrm>
        </p:spPr>
        <p:txBody>
          <a:bodyPr/>
          <a:lstStyle>
            <a:lvl1pPr>
              <a:defRPr sz="3098"/>
            </a:lvl1pPr>
            <a:lvl2pPr>
              <a:defRPr sz="2668"/>
            </a:lvl2pPr>
            <a:lvl3pPr>
              <a:defRPr sz="2152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221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668" b="1"/>
            </a:lvl1pPr>
            <a:lvl2pPr marL="501155" indent="0">
              <a:buNone/>
              <a:defRPr sz="2152" b="1"/>
            </a:lvl2pPr>
            <a:lvl3pPr marL="1002310" indent="0">
              <a:buNone/>
              <a:defRPr sz="1979" b="1"/>
            </a:lvl3pPr>
            <a:lvl4pPr marL="1503465" indent="0">
              <a:buNone/>
              <a:defRPr sz="1721" b="1"/>
            </a:lvl4pPr>
            <a:lvl5pPr marL="2004621" indent="0">
              <a:buNone/>
              <a:defRPr sz="1721" b="1"/>
            </a:lvl5pPr>
            <a:lvl6pPr marL="2505775" indent="0">
              <a:buNone/>
              <a:defRPr sz="1721" b="1"/>
            </a:lvl6pPr>
            <a:lvl7pPr marL="3006931" indent="0">
              <a:buNone/>
              <a:defRPr sz="1721" b="1"/>
            </a:lvl7pPr>
            <a:lvl8pPr marL="3508086" indent="0">
              <a:buNone/>
              <a:defRPr sz="1721" b="1"/>
            </a:lvl8pPr>
            <a:lvl9pPr marL="4009241" indent="0">
              <a:buNone/>
              <a:defRPr sz="172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668"/>
            </a:lvl1pPr>
            <a:lvl2pPr>
              <a:defRPr sz="2152"/>
            </a:lvl2pPr>
            <a:lvl3pPr>
              <a:defRPr sz="1979"/>
            </a:lvl3pPr>
            <a:lvl4pPr>
              <a:defRPr sz="1721"/>
            </a:lvl4pPr>
            <a:lvl5pPr>
              <a:defRPr sz="1721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668" b="1"/>
            </a:lvl1pPr>
            <a:lvl2pPr marL="501155" indent="0">
              <a:buNone/>
              <a:defRPr sz="2152" b="1"/>
            </a:lvl2pPr>
            <a:lvl3pPr marL="1002310" indent="0">
              <a:buNone/>
              <a:defRPr sz="1979" b="1"/>
            </a:lvl3pPr>
            <a:lvl4pPr marL="1503465" indent="0">
              <a:buNone/>
              <a:defRPr sz="1721" b="1"/>
            </a:lvl4pPr>
            <a:lvl5pPr marL="2004621" indent="0">
              <a:buNone/>
              <a:defRPr sz="1721" b="1"/>
            </a:lvl5pPr>
            <a:lvl6pPr marL="2505775" indent="0">
              <a:buNone/>
              <a:defRPr sz="1721" b="1"/>
            </a:lvl6pPr>
            <a:lvl7pPr marL="3006931" indent="0">
              <a:buNone/>
              <a:defRPr sz="1721" b="1"/>
            </a:lvl7pPr>
            <a:lvl8pPr marL="3508086" indent="0">
              <a:buNone/>
              <a:defRPr sz="1721" b="1"/>
            </a:lvl8pPr>
            <a:lvl9pPr marL="4009241" indent="0">
              <a:buNone/>
              <a:defRPr sz="172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668"/>
            </a:lvl1pPr>
            <a:lvl2pPr>
              <a:defRPr sz="2152"/>
            </a:lvl2pPr>
            <a:lvl3pPr>
              <a:defRPr sz="1979"/>
            </a:lvl3pPr>
            <a:lvl4pPr>
              <a:defRPr sz="1721"/>
            </a:lvl4pPr>
            <a:lvl5pPr>
              <a:defRPr sz="1721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5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48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09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152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528"/>
            </a:lvl1pPr>
            <a:lvl2pPr>
              <a:defRPr sz="3098"/>
            </a:lvl2pPr>
            <a:lvl3pPr>
              <a:defRPr sz="2668"/>
            </a:lvl3pPr>
            <a:lvl4pPr>
              <a:defRPr sz="2152"/>
            </a:lvl4pPr>
            <a:lvl5pPr>
              <a:defRPr sz="2152"/>
            </a:lvl5pPr>
            <a:lvl6pPr>
              <a:defRPr sz="2152"/>
            </a:lvl6pPr>
            <a:lvl7pPr>
              <a:defRPr sz="2152"/>
            </a:lvl7pPr>
            <a:lvl8pPr>
              <a:defRPr sz="2152"/>
            </a:lvl8pPr>
            <a:lvl9pPr>
              <a:defRPr sz="215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549"/>
            </a:lvl1pPr>
            <a:lvl2pPr marL="501155" indent="0">
              <a:buNone/>
              <a:defRPr sz="1291"/>
            </a:lvl2pPr>
            <a:lvl3pPr marL="1002310" indent="0">
              <a:buNone/>
              <a:defRPr sz="1119"/>
            </a:lvl3pPr>
            <a:lvl4pPr marL="1503465" indent="0">
              <a:buNone/>
              <a:defRPr sz="947"/>
            </a:lvl4pPr>
            <a:lvl5pPr marL="2004621" indent="0">
              <a:buNone/>
              <a:defRPr sz="947"/>
            </a:lvl5pPr>
            <a:lvl6pPr marL="2505775" indent="0">
              <a:buNone/>
              <a:defRPr sz="947"/>
            </a:lvl6pPr>
            <a:lvl7pPr marL="3006931" indent="0">
              <a:buNone/>
              <a:defRPr sz="947"/>
            </a:lvl7pPr>
            <a:lvl8pPr marL="3508086" indent="0">
              <a:buNone/>
              <a:defRPr sz="947"/>
            </a:lvl8pPr>
            <a:lvl9pPr marL="4009241" indent="0">
              <a:buNone/>
              <a:defRPr sz="94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61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152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28"/>
            </a:lvl1pPr>
            <a:lvl2pPr marL="501155" indent="0">
              <a:buNone/>
              <a:defRPr sz="3098"/>
            </a:lvl2pPr>
            <a:lvl3pPr marL="1002310" indent="0">
              <a:buNone/>
              <a:defRPr sz="2668"/>
            </a:lvl3pPr>
            <a:lvl4pPr marL="1503465" indent="0">
              <a:buNone/>
              <a:defRPr sz="2152"/>
            </a:lvl4pPr>
            <a:lvl5pPr marL="2004621" indent="0">
              <a:buNone/>
              <a:defRPr sz="2152"/>
            </a:lvl5pPr>
            <a:lvl6pPr marL="2505775" indent="0">
              <a:buNone/>
              <a:defRPr sz="2152"/>
            </a:lvl6pPr>
            <a:lvl7pPr marL="3006931" indent="0">
              <a:buNone/>
              <a:defRPr sz="2152"/>
            </a:lvl7pPr>
            <a:lvl8pPr marL="3508086" indent="0">
              <a:buNone/>
              <a:defRPr sz="2152"/>
            </a:lvl8pPr>
            <a:lvl9pPr marL="4009241" indent="0">
              <a:buNone/>
              <a:defRPr sz="2152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549"/>
            </a:lvl1pPr>
            <a:lvl2pPr marL="501155" indent="0">
              <a:buNone/>
              <a:defRPr sz="1291"/>
            </a:lvl2pPr>
            <a:lvl3pPr marL="1002310" indent="0">
              <a:buNone/>
              <a:defRPr sz="1119"/>
            </a:lvl3pPr>
            <a:lvl4pPr marL="1503465" indent="0">
              <a:buNone/>
              <a:defRPr sz="947"/>
            </a:lvl4pPr>
            <a:lvl5pPr marL="2004621" indent="0">
              <a:buNone/>
              <a:defRPr sz="947"/>
            </a:lvl5pPr>
            <a:lvl6pPr marL="2505775" indent="0">
              <a:buNone/>
              <a:defRPr sz="947"/>
            </a:lvl6pPr>
            <a:lvl7pPr marL="3006931" indent="0">
              <a:buNone/>
              <a:defRPr sz="947"/>
            </a:lvl7pPr>
            <a:lvl8pPr marL="3508086" indent="0">
              <a:buNone/>
              <a:defRPr sz="947"/>
            </a:lvl8pPr>
            <a:lvl9pPr marL="4009241" indent="0">
              <a:buNone/>
              <a:defRPr sz="94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46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10241" y="274099"/>
            <a:ext cx="10971524" cy="114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6467" tIns="58234" rIns="116467" bIns="582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10241" y="1599594"/>
            <a:ext cx="10971524" cy="452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6467" tIns="58234" rIns="116467" bIns="582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10241" y="6356195"/>
            <a:ext cx="2843524" cy="365460"/>
          </a:xfrm>
          <a:prstGeom prst="rect">
            <a:avLst/>
          </a:prstGeom>
        </p:spPr>
        <p:txBody>
          <a:bodyPr vert="horz" wrap="square" lIns="116467" tIns="58234" rIns="116467" bIns="58234" numCol="1" anchor="ctr" anchorCtr="0" compatLnSpc="1">
            <a:prstTxWarp prst="textNoShape">
              <a:avLst/>
            </a:prstTxWarp>
          </a:bodyPr>
          <a:lstStyle>
            <a:lvl1pPr>
              <a:defRPr sz="1291">
                <a:solidFill>
                  <a:srgbClr val="898989"/>
                </a:solidFill>
              </a:defRPr>
            </a:lvl1pPr>
          </a:lstStyle>
          <a:p>
            <a:fld id="{933D8ECC-34D3-4A8A-91BE-0FB48C02232A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6011" y="6356195"/>
            <a:ext cx="3859980" cy="365460"/>
          </a:xfrm>
          <a:prstGeom prst="rect">
            <a:avLst/>
          </a:prstGeom>
        </p:spPr>
        <p:txBody>
          <a:bodyPr vert="horz" lIns="116467" tIns="58234" rIns="116467" bIns="58234" rtlCol="0" anchor="ctr"/>
          <a:lstStyle>
            <a:lvl1pPr algn="ctr" defTabSz="501155" fontAlgn="auto">
              <a:spcBef>
                <a:spcPts val="0"/>
              </a:spcBef>
              <a:spcAft>
                <a:spcPts val="0"/>
              </a:spcAft>
              <a:defRPr sz="129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8241" y="6356195"/>
            <a:ext cx="2843524" cy="365460"/>
          </a:xfrm>
          <a:prstGeom prst="rect">
            <a:avLst/>
          </a:prstGeom>
        </p:spPr>
        <p:txBody>
          <a:bodyPr vert="horz" wrap="square" lIns="116467" tIns="58234" rIns="116467" bIns="58234" numCol="1" anchor="ctr" anchorCtr="0" compatLnSpc="1">
            <a:prstTxWarp prst="textNoShape">
              <a:avLst/>
            </a:prstTxWarp>
          </a:bodyPr>
          <a:lstStyle>
            <a:lvl1pPr algn="r">
              <a:defRPr sz="1291">
                <a:solidFill>
                  <a:srgbClr val="898989"/>
                </a:solidFill>
              </a:defRPr>
            </a:lvl1pPr>
          </a:lstStyle>
          <a:p>
            <a:fld id="{E5A9FD0F-83C6-4BB9-B8DA-010EDDF061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82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8" r:id="rId12"/>
  </p:sldLayoutIdLst>
  <p:txStyles>
    <p:titleStyle>
      <a:lvl1pPr algn="ctr" defTabSz="500027" rtl="0" eaLnBrk="1" fontAlgn="base" hangingPunct="1">
        <a:spcBef>
          <a:spcPct val="0"/>
        </a:spcBef>
        <a:spcAft>
          <a:spcPct val="0"/>
        </a:spcAft>
        <a:defRPr sz="4819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393464"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786929"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180392"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573856" algn="ctr" defTabSz="500027" rtl="0" eaLnBrk="1" fontAlgn="base" hangingPunct="1">
        <a:spcBef>
          <a:spcPct val="0"/>
        </a:spcBef>
        <a:spcAft>
          <a:spcPct val="0"/>
        </a:spcAft>
        <a:defRPr sz="4819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75704" indent="-375704" algn="l" defTabSz="500027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528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814253" indent="-312859" algn="l" defTabSz="500027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098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252801" indent="-250013" algn="l" defTabSz="500027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68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752828" indent="-250013" algn="l" defTabSz="500027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52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254221" indent="-250013" algn="l" defTabSz="500027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152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756354" indent="-250577" algn="l" defTabSz="501155" rtl="0" eaLnBrk="1" latinLnBrk="0" hangingPunct="1">
        <a:spcBef>
          <a:spcPct val="20000"/>
        </a:spcBef>
        <a:buFont typeface="Arial"/>
        <a:buChar char="•"/>
        <a:defRPr sz="2152" kern="1200">
          <a:solidFill>
            <a:schemeClr val="tx1"/>
          </a:solidFill>
          <a:latin typeface="+mn-lt"/>
          <a:ea typeface="+mn-ea"/>
          <a:cs typeface="+mn-cs"/>
        </a:defRPr>
      </a:lvl6pPr>
      <a:lvl7pPr marL="3257509" indent="-250577" algn="l" defTabSz="501155" rtl="0" eaLnBrk="1" latinLnBrk="0" hangingPunct="1">
        <a:spcBef>
          <a:spcPct val="20000"/>
        </a:spcBef>
        <a:buFont typeface="Arial"/>
        <a:buChar char="•"/>
        <a:defRPr sz="2152" kern="1200">
          <a:solidFill>
            <a:schemeClr val="tx1"/>
          </a:solidFill>
          <a:latin typeface="+mn-lt"/>
          <a:ea typeface="+mn-ea"/>
          <a:cs typeface="+mn-cs"/>
        </a:defRPr>
      </a:lvl7pPr>
      <a:lvl8pPr marL="3758663" indent="-250577" algn="l" defTabSz="501155" rtl="0" eaLnBrk="1" latinLnBrk="0" hangingPunct="1">
        <a:spcBef>
          <a:spcPct val="20000"/>
        </a:spcBef>
        <a:buFont typeface="Arial"/>
        <a:buChar char="•"/>
        <a:defRPr sz="2152" kern="1200">
          <a:solidFill>
            <a:schemeClr val="tx1"/>
          </a:solidFill>
          <a:latin typeface="+mn-lt"/>
          <a:ea typeface="+mn-ea"/>
          <a:cs typeface="+mn-cs"/>
        </a:defRPr>
      </a:lvl8pPr>
      <a:lvl9pPr marL="4259818" indent="-250577" algn="l" defTabSz="501155" rtl="0" eaLnBrk="1" latinLnBrk="0" hangingPunct="1">
        <a:spcBef>
          <a:spcPct val="20000"/>
        </a:spcBef>
        <a:buFont typeface="Arial"/>
        <a:buChar char="•"/>
        <a:defRPr sz="21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1pPr>
      <a:lvl2pPr marL="501155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2pPr>
      <a:lvl3pPr marL="1002310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3pPr>
      <a:lvl4pPr marL="1503465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4pPr>
      <a:lvl5pPr marL="2004621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5pPr>
      <a:lvl6pPr marL="2505775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6pPr>
      <a:lvl7pPr marL="3006931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7pPr>
      <a:lvl8pPr marL="3508086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8pPr>
      <a:lvl9pPr marL="4009241" algn="l" defTabSz="501155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ompilaci&#243;n%20de%20la%20Informaci&#243;n%20Cualitativa.pdf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Imagenes%20Grupo%20Focal.pdf" TargetMode="External"/><Relationship Id="rId5" Type="http://schemas.openxmlformats.org/officeDocument/2006/relationships/hyperlink" Target="Concurso%20Dibujo.pdf" TargetMode="External"/><Relationship Id="rId4" Type="http://schemas.openxmlformats.org/officeDocument/2006/relationships/hyperlink" Target="Compilaci&#243;n%20Informaci&#243;n%20Cuantitativa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DDDBC09-D6E2-D008-9468-E2FC98F5E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604781"/>
            <a:ext cx="5821994" cy="51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5CFDD5E-478C-6C70-6AB4-4D6291EA6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2B6F83D-0606-952C-D90B-E40B678E619A}"/>
              </a:ext>
            </a:extLst>
          </p:cNvPr>
          <p:cNvSpPr txBox="1"/>
          <p:nvPr/>
        </p:nvSpPr>
        <p:spPr>
          <a:xfrm>
            <a:off x="2108809" y="600112"/>
            <a:ext cx="8341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DESDE LA EXPERIENCIA DE LA COMUNA </a:t>
            </a:r>
          </a:p>
          <a:p>
            <a:pPr algn="just"/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 DE LA UNIÓN, REGIÓN DE LOS RIOS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FEE9262-9374-4217-FBD0-2C0116BC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2" y="1659346"/>
            <a:ext cx="5735781" cy="4313308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7B0CA31-3432-44FF-C0A9-499622F5C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753"/>
            <a:ext cx="12192000" cy="44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93FDEBA9-EBBB-A267-4201-0013A09C5CC2}"/>
              </a:ext>
            </a:extLst>
          </p:cNvPr>
          <p:cNvGrpSpPr/>
          <p:nvPr/>
        </p:nvGrpSpPr>
        <p:grpSpPr>
          <a:xfrm>
            <a:off x="3593787" y="1602210"/>
            <a:ext cx="7624110" cy="1104426"/>
            <a:chOff x="0" y="0"/>
            <a:chExt cx="1837937" cy="41977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xmlns="" id="{5F1C70A8-7A17-53F8-5AD7-7E667E5905F2}"/>
                </a:ext>
              </a:extLst>
            </p:cNvPr>
            <p:cNvSpPr/>
            <p:nvPr/>
          </p:nvSpPr>
          <p:spPr>
            <a:xfrm>
              <a:off x="0" y="0"/>
              <a:ext cx="1837937" cy="419776"/>
            </a:xfrm>
            <a:custGeom>
              <a:avLst/>
              <a:gdLst/>
              <a:ahLst/>
              <a:cxnLst/>
              <a:rect l="l" t="t" r="r" b="b"/>
              <a:pathLst>
                <a:path w="1837937" h="419776">
                  <a:moveTo>
                    <a:pt x="160103" y="0"/>
                  </a:moveTo>
                  <a:lnTo>
                    <a:pt x="1677834" y="0"/>
                  </a:lnTo>
                  <a:cubicBezTo>
                    <a:pt x="1720296" y="0"/>
                    <a:pt x="1761018" y="16868"/>
                    <a:pt x="1791044" y="46893"/>
                  </a:cubicBezTo>
                  <a:cubicBezTo>
                    <a:pt x="1821069" y="76918"/>
                    <a:pt x="1837937" y="117641"/>
                    <a:pt x="1837937" y="160103"/>
                  </a:cubicBezTo>
                  <a:lnTo>
                    <a:pt x="1837937" y="259673"/>
                  </a:lnTo>
                  <a:cubicBezTo>
                    <a:pt x="1837937" y="348096"/>
                    <a:pt x="1766256" y="419776"/>
                    <a:pt x="1677834" y="419776"/>
                  </a:cubicBezTo>
                  <a:lnTo>
                    <a:pt x="160103" y="419776"/>
                  </a:lnTo>
                  <a:cubicBezTo>
                    <a:pt x="71681" y="419776"/>
                    <a:pt x="0" y="348096"/>
                    <a:pt x="0" y="259673"/>
                  </a:cubicBezTo>
                  <a:lnTo>
                    <a:pt x="0" y="160103"/>
                  </a:lnTo>
                  <a:cubicBezTo>
                    <a:pt x="0" y="71681"/>
                    <a:pt x="71681" y="0"/>
                    <a:pt x="160103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xmlns="" id="{1E8A0E4E-D9B4-E976-69F6-114B031AEB2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EDB3BCCB-B77A-DF19-C093-B07A070E3458}"/>
              </a:ext>
            </a:extLst>
          </p:cNvPr>
          <p:cNvSpPr txBox="1"/>
          <p:nvPr/>
        </p:nvSpPr>
        <p:spPr>
          <a:xfrm>
            <a:off x="3893268" y="1762008"/>
            <a:ext cx="7845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500" b="0" i="0" dirty="0">
                <a:solidFill>
                  <a:srgbClr val="15253D"/>
                </a:solidFill>
                <a:effectLst/>
                <a:latin typeface="YACgEVY5j_w 0"/>
              </a:rPr>
              <a:t>ART. 2°: EDUCACIÓN COMO PROCESO DE APRENDIZAJE INTEGRAL</a:t>
            </a:r>
            <a:endParaRPr lang="es-CL" sz="1500" dirty="0">
              <a:solidFill>
                <a:srgbClr val="15253D"/>
              </a:solidFill>
              <a:effectLst/>
              <a:latin typeface="YACgEVY5j_w 0"/>
            </a:endParaRPr>
          </a:p>
          <a:p>
            <a:r>
              <a:rPr lang="es-CL" sz="1500" b="0" i="0" dirty="0">
                <a:solidFill>
                  <a:srgbClr val="15253D"/>
                </a:solidFill>
                <a:effectLst/>
                <a:latin typeface="YACgEVY5j_w 0"/>
              </a:rPr>
              <a:t>ART. 3°: DERECHOS GARANTIZADOS </a:t>
            </a:r>
            <a:endParaRPr lang="es-CL" sz="1500" dirty="0">
              <a:solidFill>
                <a:srgbClr val="15253D"/>
              </a:solidFill>
              <a:effectLst/>
              <a:latin typeface="YACgEVY5j_w 0"/>
            </a:endParaRPr>
          </a:p>
          <a:p>
            <a:r>
              <a:rPr lang="es-CL" sz="1500" b="0" i="0" dirty="0">
                <a:solidFill>
                  <a:srgbClr val="15253D"/>
                </a:solidFill>
                <a:effectLst/>
                <a:latin typeface="YACgEVY5j_w 0"/>
              </a:rPr>
              <a:t>Transparencia - Autonomía- Responsabilidad- Participación- Integración e Interculturalidad.</a:t>
            </a:r>
            <a:endParaRPr lang="es-CL" sz="1500" dirty="0">
              <a:solidFill>
                <a:srgbClr val="15253D"/>
              </a:solidFill>
              <a:effectLst/>
              <a:latin typeface="YACgEVY5j_w 0"/>
            </a:endParaRP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BF12E3AF-8B82-781E-88CD-32901F97694C}"/>
              </a:ext>
            </a:extLst>
          </p:cNvPr>
          <p:cNvGrpSpPr/>
          <p:nvPr/>
        </p:nvGrpSpPr>
        <p:grpSpPr>
          <a:xfrm>
            <a:off x="3593787" y="3348262"/>
            <a:ext cx="7624110" cy="1104426"/>
            <a:chOff x="0" y="0"/>
            <a:chExt cx="1837937" cy="419776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B5093AD8-2964-F927-6F25-FB91D69346D2}"/>
                </a:ext>
              </a:extLst>
            </p:cNvPr>
            <p:cNvSpPr/>
            <p:nvPr/>
          </p:nvSpPr>
          <p:spPr>
            <a:xfrm>
              <a:off x="0" y="0"/>
              <a:ext cx="1837937" cy="419776"/>
            </a:xfrm>
            <a:custGeom>
              <a:avLst/>
              <a:gdLst/>
              <a:ahLst/>
              <a:cxnLst/>
              <a:rect l="l" t="t" r="r" b="b"/>
              <a:pathLst>
                <a:path w="1837937" h="419776">
                  <a:moveTo>
                    <a:pt x="160103" y="0"/>
                  </a:moveTo>
                  <a:lnTo>
                    <a:pt x="1677834" y="0"/>
                  </a:lnTo>
                  <a:cubicBezTo>
                    <a:pt x="1720296" y="0"/>
                    <a:pt x="1761018" y="16868"/>
                    <a:pt x="1791044" y="46893"/>
                  </a:cubicBezTo>
                  <a:cubicBezTo>
                    <a:pt x="1821069" y="76918"/>
                    <a:pt x="1837937" y="117641"/>
                    <a:pt x="1837937" y="160103"/>
                  </a:cubicBezTo>
                  <a:lnTo>
                    <a:pt x="1837937" y="259673"/>
                  </a:lnTo>
                  <a:cubicBezTo>
                    <a:pt x="1837937" y="348096"/>
                    <a:pt x="1766256" y="419776"/>
                    <a:pt x="1677834" y="419776"/>
                  </a:cubicBezTo>
                  <a:lnTo>
                    <a:pt x="160103" y="419776"/>
                  </a:lnTo>
                  <a:cubicBezTo>
                    <a:pt x="71681" y="419776"/>
                    <a:pt x="0" y="348096"/>
                    <a:pt x="0" y="259673"/>
                  </a:cubicBezTo>
                  <a:lnTo>
                    <a:pt x="0" y="160103"/>
                  </a:lnTo>
                  <a:cubicBezTo>
                    <a:pt x="0" y="71681"/>
                    <a:pt x="71681" y="0"/>
                    <a:pt x="160103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xmlns="" id="{7D63F5D3-6F68-D412-3008-F4AE3DA1673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8B2F336-0E6F-CDE9-381A-81E474A0BFB7}"/>
              </a:ext>
            </a:extLst>
          </p:cNvPr>
          <p:cNvSpPr txBox="1"/>
          <p:nvPr/>
        </p:nvSpPr>
        <p:spPr>
          <a:xfrm>
            <a:off x="4025245" y="1245815"/>
            <a:ext cx="614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dirty="0">
                <a:solidFill>
                  <a:srgbClr val="002060"/>
                </a:solidFill>
                <a:effectLst/>
              </a:rPr>
              <a:t>LEY GENERAL DE EDUCACIÓN 20. 370 </a:t>
            </a:r>
            <a:endParaRPr lang="es-CL" dirty="0">
              <a:solidFill>
                <a:srgbClr val="00206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32D72905-BED8-E78E-6B28-22274B4B5E31}"/>
              </a:ext>
            </a:extLst>
          </p:cNvPr>
          <p:cNvSpPr txBox="1"/>
          <p:nvPr/>
        </p:nvSpPr>
        <p:spPr>
          <a:xfrm>
            <a:off x="4025245" y="2987850"/>
            <a:ext cx="614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dirty="0">
                <a:solidFill>
                  <a:srgbClr val="002060"/>
                </a:solidFill>
                <a:effectLst/>
              </a:rPr>
              <a:t>LEY 20.911 FORMACIÓN CIUDADANA</a:t>
            </a:r>
            <a:endParaRPr lang="es-CL" dirty="0">
              <a:solidFill>
                <a:srgbClr val="00206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42D138C-DFD6-D394-5C25-107B3FFD5BC6}"/>
              </a:ext>
            </a:extLst>
          </p:cNvPr>
          <p:cNvSpPr txBox="1"/>
          <p:nvPr/>
        </p:nvSpPr>
        <p:spPr>
          <a:xfrm>
            <a:off x="3893268" y="3506658"/>
            <a:ext cx="75225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500" b="0" i="0" dirty="0">
                <a:solidFill>
                  <a:srgbClr val="000000"/>
                </a:solidFill>
                <a:effectLst/>
                <a:latin typeface="YACgEVY5j_w 0"/>
              </a:rPr>
              <a:t>Fomentar la participación de los estudiantes en temas de interés público.</a:t>
            </a:r>
            <a:endParaRPr lang="es-CL" sz="1500" dirty="0">
              <a:solidFill>
                <a:srgbClr val="000000"/>
              </a:solidFill>
              <a:effectLst/>
              <a:latin typeface="YACgEVY5j_w 0"/>
            </a:endParaRPr>
          </a:p>
          <a:p>
            <a:r>
              <a:rPr lang="es-CL" sz="1500" b="0" i="0" dirty="0">
                <a:solidFill>
                  <a:srgbClr val="000000"/>
                </a:solidFill>
                <a:effectLst/>
                <a:latin typeface="YACgEVY5j_w 0"/>
              </a:rPr>
              <a:t>Fomentar en los estudiantes el ejercicio de una ciudadanía crítica, responsable, respetuosa, abierta y creativa.</a:t>
            </a:r>
            <a:endParaRPr lang="es-CL" sz="1500" dirty="0">
              <a:solidFill>
                <a:srgbClr val="000000"/>
              </a:solidFill>
              <a:effectLst/>
              <a:latin typeface="YACgEVY5j_w 0"/>
            </a:endParaRPr>
          </a:p>
          <a:p>
            <a:endParaRPr lang="es-CL" sz="1500" dirty="0">
              <a:solidFill>
                <a:srgbClr val="15253D"/>
              </a:solidFill>
              <a:effectLst/>
              <a:latin typeface="YACgEVY5j_w 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BFD4122-92E9-FF78-1051-8CD55031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1" y="864442"/>
            <a:ext cx="2664490" cy="259463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09E54975-C742-AD91-99BE-8AB81B4C9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12" y="3506658"/>
            <a:ext cx="2664489" cy="2584654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A46D41C4-44AC-4FEA-0303-98957CB9B2B6}"/>
              </a:ext>
            </a:extLst>
          </p:cNvPr>
          <p:cNvSpPr txBox="1"/>
          <p:nvPr/>
        </p:nvSpPr>
        <p:spPr>
          <a:xfrm>
            <a:off x="4025245" y="234857"/>
            <a:ext cx="614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dirty="0">
                <a:solidFill>
                  <a:srgbClr val="002060"/>
                </a:solidFill>
                <a:effectLst/>
              </a:rPr>
              <a:t>FUNDAMENTACIÓN</a:t>
            </a:r>
            <a:endParaRPr lang="es-CL" dirty="0">
              <a:solidFill>
                <a:srgbClr val="00206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0549A63-1592-ACA5-B661-1D493ECC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46E4302-FE00-B45B-281F-6FC62A2FC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09" y="122588"/>
            <a:ext cx="2669875" cy="26897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B6D18CD-0A89-EB39-A061-083D97F5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87" y="2940862"/>
            <a:ext cx="2614651" cy="2614651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C49CF03F-42D8-13B3-8086-1B24651CD331}"/>
              </a:ext>
            </a:extLst>
          </p:cNvPr>
          <p:cNvGrpSpPr/>
          <p:nvPr/>
        </p:nvGrpSpPr>
        <p:grpSpPr>
          <a:xfrm>
            <a:off x="4382591" y="784974"/>
            <a:ext cx="7624110" cy="1104426"/>
            <a:chOff x="0" y="0"/>
            <a:chExt cx="1837937" cy="41977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64D73AB7-6046-7319-66F4-CB258486936C}"/>
                </a:ext>
              </a:extLst>
            </p:cNvPr>
            <p:cNvSpPr/>
            <p:nvPr/>
          </p:nvSpPr>
          <p:spPr>
            <a:xfrm>
              <a:off x="0" y="0"/>
              <a:ext cx="1837937" cy="419776"/>
            </a:xfrm>
            <a:custGeom>
              <a:avLst/>
              <a:gdLst/>
              <a:ahLst/>
              <a:cxnLst/>
              <a:rect l="l" t="t" r="r" b="b"/>
              <a:pathLst>
                <a:path w="1837937" h="419776">
                  <a:moveTo>
                    <a:pt x="160103" y="0"/>
                  </a:moveTo>
                  <a:lnTo>
                    <a:pt x="1677834" y="0"/>
                  </a:lnTo>
                  <a:cubicBezTo>
                    <a:pt x="1720296" y="0"/>
                    <a:pt x="1761018" y="16868"/>
                    <a:pt x="1791044" y="46893"/>
                  </a:cubicBezTo>
                  <a:cubicBezTo>
                    <a:pt x="1821069" y="76918"/>
                    <a:pt x="1837937" y="117641"/>
                    <a:pt x="1837937" y="160103"/>
                  </a:cubicBezTo>
                  <a:lnTo>
                    <a:pt x="1837937" y="259673"/>
                  </a:lnTo>
                  <a:cubicBezTo>
                    <a:pt x="1837937" y="348096"/>
                    <a:pt x="1766256" y="419776"/>
                    <a:pt x="1677834" y="419776"/>
                  </a:cubicBezTo>
                  <a:lnTo>
                    <a:pt x="160103" y="419776"/>
                  </a:lnTo>
                  <a:cubicBezTo>
                    <a:pt x="71681" y="419776"/>
                    <a:pt x="0" y="348096"/>
                    <a:pt x="0" y="259673"/>
                  </a:cubicBezTo>
                  <a:lnTo>
                    <a:pt x="0" y="160103"/>
                  </a:lnTo>
                  <a:cubicBezTo>
                    <a:pt x="0" y="71681"/>
                    <a:pt x="71681" y="0"/>
                    <a:pt x="16010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s-CL" dirty="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xmlns="" id="{EE766106-DB25-AC3C-6551-798C1EADFE9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143B6ECE-85A5-5E8A-524B-A41BD039C1FF}"/>
              </a:ext>
            </a:extLst>
          </p:cNvPr>
          <p:cNvSpPr/>
          <p:nvPr/>
        </p:nvSpPr>
        <p:spPr>
          <a:xfrm>
            <a:off x="4260709" y="3499300"/>
            <a:ext cx="7624110" cy="1104426"/>
          </a:xfrm>
          <a:custGeom>
            <a:avLst/>
            <a:gdLst/>
            <a:ahLst/>
            <a:cxnLst/>
            <a:rect l="l" t="t" r="r" b="b"/>
            <a:pathLst>
              <a:path w="1837937" h="419776">
                <a:moveTo>
                  <a:pt x="160103" y="0"/>
                </a:moveTo>
                <a:lnTo>
                  <a:pt x="1677834" y="0"/>
                </a:lnTo>
                <a:cubicBezTo>
                  <a:pt x="1720296" y="0"/>
                  <a:pt x="1761018" y="16868"/>
                  <a:pt x="1791044" y="46893"/>
                </a:cubicBezTo>
                <a:cubicBezTo>
                  <a:pt x="1821069" y="76918"/>
                  <a:pt x="1837937" y="117641"/>
                  <a:pt x="1837937" y="160103"/>
                </a:cubicBezTo>
                <a:lnTo>
                  <a:pt x="1837937" y="259673"/>
                </a:lnTo>
                <a:cubicBezTo>
                  <a:pt x="1837937" y="348096"/>
                  <a:pt x="1766256" y="419776"/>
                  <a:pt x="1677834" y="419776"/>
                </a:cubicBezTo>
                <a:lnTo>
                  <a:pt x="160103" y="419776"/>
                </a:lnTo>
                <a:cubicBezTo>
                  <a:pt x="71681" y="419776"/>
                  <a:pt x="0" y="348096"/>
                  <a:pt x="0" y="259673"/>
                </a:cubicBezTo>
                <a:lnTo>
                  <a:pt x="0" y="160103"/>
                </a:lnTo>
                <a:cubicBezTo>
                  <a:pt x="0" y="71681"/>
                  <a:pt x="71681" y="0"/>
                  <a:pt x="16010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84C6B7B-926B-8C8D-909A-5FC1216D5C06}"/>
              </a:ext>
            </a:extLst>
          </p:cNvPr>
          <p:cNvSpPr txBox="1"/>
          <p:nvPr/>
        </p:nvSpPr>
        <p:spPr>
          <a:xfrm>
            <a:off x="4615215" y="437503"/>
            <a:ext cx="614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dirty="0">
                <a:solidFill>
                  <a:srgbClr val="002060"/>
                </a:solidFill>
                <a:effectLst/>
              </a:rPr>
              <a:t>Política Nacional de Convivencia Escolar</a:t>
            </a:r>
            <a:endParaRPr lang="es-CL" dirty="0">
              <a:solidFill>
                <a:srgbClr val="00206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4F87CFB-21BE-425B-01B4-48A1FCB767A7}"/>
              </a:ext>
            </a:extLst>
          </p:cNvPr>
          <p:cNvSpPr txBox="1"/>
          <p:nvPr/>
        </p:nvSpPr>
        <p:spPr>
          <a:xfrm>
            <a:off x="4615215" y="3129968"/>
            <a:ext cx="614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dirty="0">
                <a:solidFill>
                  <a:srgbClr val="002060"/>
                </a:solidFill>
                <a:effectLst/>
              </a:rPr>
              <a:t>Modelo de Gesti</a:t>
            </a:r>
            <a:r>
              <a:rPr lang="es-CL" b="1" dirty="0">
                <a:solidFill>
                  <a:srgbClr val="002060"/>
                </a:solidFill>
              </a:rPr>
              <a:t>ón Intersectorial – AULAS DE BIEN ESTAR</a:t>
            </a:r>
            <a:endParaRPr lang="es-CL" dirty="0">
              <a:solidFill>
                <a:srgbClr val="00206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D6602C0-EED9-BD87-5960-C81E1EEAAAAC}"/>
              </a:ext>
            </a:extLst>
          </p:cNvPr>
          <p:cNvSpPr txBox="1"/>
          <p:nvPr/>
        </p:nvSpPr>
        <p:spPr>
          <a:xfrm>
            <a:off x="4615215" y="875522"/>
            <a:ext cx="7158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0" i="0" dirty="0">
                <a:solidFill>
                  <a:srgbClr val="000000"/>
                </a:solidFill>
                <a:effectLst/>
                <a:latin typeface="YAFdJt8dAY0 0"/>
              </a:rPr>
              <a:t>Convivencia caracterizada por la participación democrática y la colaboración.</a:t>
            </a:r>
            <a:endParaRPr lang="es-CL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es-CL" b="0" i="0" dirty="0">
                <a:solidFill>
                  <a:srgbClr val="000000"/>
                </a:solidFill>
                <a:effectLst/>
                <a:latin typeface="YAFdJt8dAY0 0"/>
              </a:rPr>
              <a:t>Mejorar la focalización de las políticas educativas y sociales.</a:t>
            </a:r>
            <a:endParaRPr lang="es-CL" dirty="0">
              <a:solidFill>
                <a:srgbClr val="000000"/>
              </a:solidFill>
              <a:effectLst/>
              <a:latin typeface="YAFdJt8dAY0 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9628523A-262A-BC6C-6DFF-D39ED4404DA7}"/>
              </a:ext>
            </a:extLst>
          </p:cNvPr>
          <p:cNvSpPr txBox="1"/>
          <p:nvPr/>
        </p:nvSpPr>
        <p:spPr>
          <a:xfrm>
            <a:off x="4698039" y="3589848"/>
            <a:ext cx="7076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intersectorialidad como principio, “Integración de diversos sectores con vistas a la solución integral de problemas sociales”</a:t>
            </a:r>
          </a:p>
          <a:p>
            <a:r>
              <a:rPr lang="es-CL" dirty="0">
                <a:solidFill>
                  <a:srgbClr val="000000"/>
                </a:solidFill>
                <a:effectLst/>
                <a:latin typeface="YAFdJt8dAY0 0"/>
              </a:rPr>
              <a:t>Gestión territorial articulando documento </a:t>
            </a:r>
            <a:r>
              <a:rPr lang="es-CL" dirty="0">
                <a:solidFill>
                  <a:srgbClr val="000000"/>
                </a:solidFill>
                <a:latin typeface="YAFdJt8dAY0 0"/>
              </a:rPr>
              <a:t>de planificación municipal.</a:t>
            </a:r>
            <a:endParaRPr lang="es-CL" dirty="0">
              <a:solidFill>
                <a:srgbClr val="000000"/>
              </a:solidFill>
              <a:effectLst/>
              <a:latin typeface="YAFdJt8dAY0 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D36898-2689-3CCF-FE08-5454BFDDA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F0FDFF3-66AB-3EFD-024C-953C92FD7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729" y="224084"/>
            <a:ext cx="2645678" cy="26259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CF3DC9F-21DB-616D-A728-E490B5A7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959716"/>
            <a:ext cx="2645678" cy="2529809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7B10D93E-C993-C1FE-F8D5-A8A6086EAE17}"/>
              </a:ext>
            </a:extLst>
          </p:cNvPr>
          <p:cNvSpPr/>
          <p:nvPr/>
        </p:nvSpPr>
        <p:spPr>
          <a:xfrm>
            <a:off x="4260709" y="3515851"/>
            <a:ext cx="7624110" cy="1104426"/>
          </a:xfrm>
          <a:custGeom>
            <a:avLst/>
            <a:gdLst/>
            <a:ahLst/>
            <a:cxnLst/>
            <a:rect l="l" t="t" r="r" b="b"/>
            <a:pathLst>
              <a:path w="1837937" h="419776">
                <a:moveTo>
                  <a:pt x="160103" y="0"/>
                </a:moveTo>
                <a:lnTo>
                  <a:pt x="1677834" y="0"/>
                </a:lnTo>
                <a:cubicBezTo>
                  <a:pt x="1720296" y="0"/>
                  <a:pt x="1761018" y="16868"/>
                  <a:pt x="1791044" y="46893"/>
                </a:cubicBezTo>
                <a:cubicBezTo>
                  <a:pt x="1821069" y="76918"/>
                  <a:pt x="1837937" y="117641"/>
                  <a:pt x="1837937" y="160103"/>
                </a:cubicBezTo>
                <a:lnTo>
                  <a:pt x="1837937" y="259673"/>
                </a:lnTo>
                <a:cubicBezTo>
                  <a:pt x="1837937" y="348096"/>
                  <a:pt x="1766256" y="419776"/>
                  <a:pt x="1677834" y="419776"/>
                </a:cubicBezTo>
                <a:lnTo>
                  <a:pt x="160103" y="419776"/>
                </a:lnTo>
                <a:cubicBezTo>
                  <a:pt x="71681" y="419776"/>
                  <a:pt x="0" y="348096"/>
                  <a:pt x="0" y="259673"/>
                </a:cubicBezTo>
                <a:lnTo>
                  <a:pt x="0" y="160103"/>
                </a:lnTo>
                <a:cubicBezTo>
                  <a:pt x="0" y="71681"/>
                  <a:pt x="71681" y="0"/>
                  <a:pt x="16010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DD3CBCE2-A663-81C5-D742-1508F2592B11}"/>
              </a:ext>
            </a:extLst>
          </p:cNvPr>
          <p:cNvSpPr/>
          <p:nvPr/>
        </p:nvSpPr>
        <p:spPr>
          <a:xfrm>
            <a:off x="4260709" y="933254"/>
            <a:ext cx="7624110" cy="1237625"/>
          </a:xfrm>
          <a:custGeom>
            <a:avLst/>
            <a:gdLst/>
            <a:ahLst/>
            <a:cxnLst/>
            <a:rect l="l" t="t" r="r" b="b"/>
            <a:pathLst>
              <a:path w="1837937" h="419776">
                <a:moveTo>
                  <a:pt x="160103" y="0"/>
                </a:moveTo>
                <a:lnTo>
                  <a:pt x="1677834" y="0"/>
                </a:lnTo>
                <a:cubicBezTo>
                  <a:pt x="1720296" y="0"/>
                  <a:pt x="1761018" y="16868"/>
                  <a:pt x="1791044" y="46893"/>
                </a:cubicBezTo>
                <a:cubicBezTo>
                  <a:pt x="1821069" y="76918"/>
                  <a:pt x="1837937" y="117641"/>
                  <a:pt x="1837937" y="160103"/>
                </a:cubicBezTo>
                <a:lnTo>
                  <a:pt x="1837937" y="259673"/>
                </a:lnTo>
                <a:cubicBezTo>
                  <a:pt x="1837937" y="348096"/>
                  <a:pt x="1766256" y="419776"/>
                  <a:pt x="1677834" y="419776"/>
                </a:cubicBezTo>
                <a:lnTo>
                  <a:pt x="160103" y="419776"/>
                </a:lnTo>
                <a:cubicBezTo>
                  <a:pt x="71681" y="419776"/>
                  <a:pt x="0" y="348096"/>
                  <a:pt x="0" y="259673"/>
                </a:cubicBezTo>
                <a:lnTo>
                  <a:pt x="0" y="160103"/>
                </a:lnTo>
                <a:cubicBezTo>
                  <a:pt x="0" y="71681"/>
                  <a:pt x="71681" y="0"/>
                  <a:pt x="16010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1BD51B6-6618-6F00-C8BB-0701B319CB26}"/>
              </a:ext>
            </a:extLst>
          </p:cNvPr>
          <p:cNvSpPr txBox="1"/>
          <p:nvPr/>
        </p:nvSpPr>
        <p:spPr>
          <a:xfrm>
            <a:off x="4515439" y="1075386"/>
            <a:ext cx="72586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0" i="0" dirty="0">
                <a:solidFill>
                  <a:srgbClr val="000000"/>
                </a:solidFill>
                <a:effectLst/>
              </a:rPr>
              <a:t>“Cuando existe un trabajo mancomunado entre todos los actores, se da una experiencia de subjetividad positiva, que se caracteriza por el surgimiento de valores como sentido de pertenencia, orgullo y compromiso”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65B2BB5-BEC9-BB3B-618E-7E0EC1593636}"/>
              </a:ext>
            </a:extLst>
          </p:cNvPr>
          <p:cNvSpPr txBox="1"/>
          <p:nvPr/>
        </p:nvSpPr>
        <p:spPr>
          <a:xfrm>
            <a:off x="4515439" y="3855288"/>
            <a:ext cx="614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0" i="0" dirty="0">
                <a:solidFill>
                  <a:srgbClr val="000000"/>
                </a:solidFill>
                <a:effectLst/>
              </a:rPr>
              <a:t>Derecho de participación ciudadana en la gestión pública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34DFF70-9934-01B5-EC65-EA74C6539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144B35-8886-C0FA-3745-CC93F8E03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3" t="12648" r="20312" b="8794"/>
          <a:stretch/>
        </p:blipFill>
        <p:spPr>
          <a:xfrm>
            <a:off x="2448426" y="101030"/>
            <a:ext cx="7642058" cy="59050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53540F3-A98C-B980-23B1-E312F6301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1A76D85-9F5B-D3B8-2C57-BE9D91F5C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3" t="10870" r="21250" b="18281"/>
          <a:stretch/>
        </p:blipFill>
        <p:spPr>
          <a:xfrm>
            <a:off x="2609850" y="266699"/>
            <a:ext cx="7410450" cy="57100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C81B24C-5E6E-7067-1530-742AF131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D4AAA14-FE2D-3F68-67BC-331B2140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30" y="124600"/>
            <a:ext cx="8436989" cy="59848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DC03BD0-C553-18F2-1E40-9662B45F2340}"/>
              </a:ext>
            </a:extLst>
          </p:cNvPr>
          <p:cNvSpPr txBox="1"/>
          <p:nvPr/>
        </p:nvSpPr>
        <p:spPr>
          <a:xfrm>
            <a:off x="9144001" y="2534987"/>
            <a:ext cx="2965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DOCUMENTOS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2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Información Cualitativa</a:t>
            </a:r>
            <a:endParaRPr lang="es-CL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2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Información Cuantitativa</a:t>
            </a:r>
            <a:endParaRPr lang="es-CL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2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Concurso de Dibujo</a:t>
            </a:r>
            <a:endParaRPr lang="es-CL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2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Grupo Focal</a:t>
            </a:r>
            <a:endParaRPr lang="es-CL" dirty="0">
              <a:solidFill>
                <a:schemeClr val="tx2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4EA5273-E686-545C-7F1A-4E58BC000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9E2B589-5C83-4160-01B6-B680209F2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2" t="43479" r="44843" b="5237"/>
          <a:stretch/>
        </p:blipFill>
        <p:spPr>
          <a:xfrm>
            <a:off x="1800225" y="152173"/>
            <a:ext cx="8591550" cy="589816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1A445E2-92FB-DC77-6E6A-9AA0ACB6B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28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28B72E18-655C-A1C8-8853-63A32B6A6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34" y="385429"/>
            <a:ext cx="2061287" cy="2587125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57AA111F-F505-645C-F402-05BA94E295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6" y="959315"/>
            <a:ext cx="2712336" cy="1790554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88BA9A41-AF0A-2684-FFF0-9E37556CC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20" y="3191256"/>
            <a:ext cx="2206020" cy="280798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CCF06033-ABDB-A7C2-A7FB-DB7BFDDDF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02" y="3370545"/>
            <a:ext cx="2031732" cy="2546003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E28E9622-E3F7-F02D-D89A-189657EB8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26" y="703861"/>
            <a:ext cx="1811020" cy="2368523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xmlns="" id="{3B7AC7FD-F333-F986-3BAE-A89DF2046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5" y="2836574"/>
            <a:ext cx="2273509" cy="1968006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xmlns="" id="{10A0A9BB-857E-384D-3BCD-A16836FB31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18" y="176297"/>
            <a:ext cx="2700998" cy="1814862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4624F736-5C4B-C4DF-EC93-A8A7B2AE90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5" y="870818"/>
            <a:ext cx="1914291" cy="178908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D2E9A13F-8D80-DFF0-A0CD-9027EBCE6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46" y="3508579"/>
            <a:ext cx="3136066" cy="2421413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xmlns="" id="{7B7F7302-0BCC-DF81-B0B3-2E6F0C4AC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95" y="2123978"/>
            <a:ext cx="1663903" cy="1155258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6EFAF765-562D-8AF8-353F-959B80DE56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4" y="4561433"/>
            <a:ext cx="2179972" cy="1474934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2E326E03-DAF6-B4E9-3433-8B0C124EEB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25" y="3274400"/>
            <a:ext cx="2079417" cy="14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6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52F8B6D-B6E9-C079-C179-9F109B32BFB1}"/>
              </a:ext>
            </a:extLst>
          </p:cNvPr>
          <p:cNvSpPr txBox="1"/>
          <p:nvPr/>
        </p:nvSpPr>
        <p:spPr>
          <a:xfrm>
            <a:off x="1094511" y="798569"/>
            <a:ext cx="10626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latin typeface="Arial Nova" panose="020F0502020204030204" pitchFamily="34" charset="0"/>
                <a:cs typeface="Angsana New" panose="020B0502040204020203" pitchFamily="18" charset="-34"/>
              </a:rPr>
              <a:t>“LA PARTICIPACIÓN COMO PILAR FUNDAMENTAL PARA LA CONSTRUCCIÓN DEL PLAN ANUAL DE DESARROLLO EDUCATIVO COMUNAL – PADEM-”</a:t>
            </a:r>
            <a:endParaRPr lang="es-CL" sz="3200" b="1" dirty="0">
              <a:latin typeface="Arial Nova" panose="020F0502020204030204" pitchFamily="34" charset="0"/>
              <a:cs typeface="Angsana New" panose="020B0502040204020203" pitchFamily="18" charset="-3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95A8795-A57E-C384-416F-C3122838E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3054" y="2641073"/>
            <a:ext cx="2945892" cy="2911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61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D93EF76-21FC-65E0-0742-3664A0B52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81" y="1805811"/>
            <a:ext cx="3242745" cy="25057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9D0D995-953D-5287-4F6C-7B8C7D852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8" y="4030936"/>
            <a:ext cx="2753476" cy="19039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10250B5-A818-EEA6-6310-D4FD8C5DA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66" y="3475824"/>
            <a:ext cx="2030395" cy="15070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BCA0393-A0FB-3F04-70C2-70839567C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31" y="472994"/>
            <a:ext cx="2581640" cy="20050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3CE956B-15EC-8BBC-9A62-D442542300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1" y="3916338"/>
            <a:ext cx="3068615" cy="20185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C74C1AE-DCA4-0A08-81C5-ED2C80C41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46" y="501164"/>
            <a:ext cx="1840963" cy="146179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A21FC60-C62A-135F-C155-AC29F7B49A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32" y="2060026"/>
            <a:ext cx="2116186" cy="175014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BBD9DBF2-5E21-8AAB-E04D-7370A80F05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87" y="4027913"/>
            <a:ext cx="2453869" cy="20050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1B58E511-C150-4FD6-6410-CAFF09460F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51" y="280394"/>
            <a:ext cx="2156449" cy="136275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CB4F92C0-EAA0-CC26-DB7A-138AD51CDD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0" y="2158110"/>
            <a:ext cx="2753476" cy="15630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C8C38B1-ABF6-12AE-B5F9-9E005816A0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4" y="794066"/>
            <a:ext cx="2561318" cy="16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3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7B0CA31-3432-44FF-C0A9-499622F5C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753"/>
            <a:ext cx="12192000" cy="44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2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8E25C4B-9106-0547-0537-E9B75F8F446A}"/>
              </a:ext>
            </a:extLst>
          </p:cNvPr>
          <p:cNvSpPr txBox="1"/>
          <p:nvPr/>
        </p:nvSpPr>
        <p:spPr>
          <a:xfrm>
            <a:off x="1122217" y="1676402"/>
            <a:ext cx="6580910" cy="13849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  <a:softEdge rad="63500"/>
          </a:effectLst>
          <a:scene3d>
            <a:camera prst="perspectiveFront"/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s-MX" sz="2800" b="1" i="0" dirty="0">
                <a:solidFill>
                  <a:srgbClr val="0F1419"/>
                </a:solidFill>
                <a:effectLst/>
                <a:latin typeface="Abadi" panose="020B0604020104020204" pitchFamily="34" charset="0"/>
              </a:rPr>
              <a:t>La diferencia entre dónde estuviste ayer y dónde vas a estar mañana es lo que pienses, digas y hagas hoy. </a:t>
            </a:r>
            <a:endParaRPr lang="es-CL" sz="2800" b="1" dirty="0">
              <a:latin typeface="Abadi" panose="020B06040201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D6314BA-A244-0D73-D047-03D90C23A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86" t="19709" r="6932" b="22943"/>
          <a:stretch/>
        </p:blipFill>
        <p:spPr>
          <a:xfrm>
            <a:off x="7756251" y="290943"/>
            <a:ext cx="4016367" cy="5237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05B806E-3B52-F4E9-C964-A59034835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212" y="114963"/>
            <a:ext cx="68281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DDDBC09-D6E2-D008-9468-E2FC98F5E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06A7635-C000-C9F6-8117-46D507451A2B}"/>
              </a:ext>
            </a:extLst>
          </p:cNvPr>
          <p:cNvSpPr txBox="1"/>
          <p:nvPr/>
        </p:nvSpPr>
        <p:spPr>
          <a:xfrm>
            <a:off x="401782" y="885194"/>
            <a:ext cx="70381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badi" panose="020B0604020104020204" pitchFamily="34" charset="0"/>
              </a:rPr>
              <a:t>Uno de los principales retos de las prácticas participativas es contribuir a la consecución de una sociedad más justa que garantice la plena participación económica, social, cultural y política de las personas en condiciones de igualdad de trato e igualdad de oportunidades. En los últimos años, las prácticas participativas se han desarrollado en diferentes contextos: político, educativo, social, cultural, etc. La participación y el diálogo se invocan como un principio metodológico en muchos ámbitos, desde los más institucionales (como administraciones locales), hasta los más informales (como los movimientos sociales).</a:t>
            </a:r>
            <a:endParaRPr lang="es-CL" sz="2400" dirty="0">
              <a:latin typeface="Abadi" panose="020B0604020104020204" pitchFamily="34" charset="0"/>
            </a:endParaRPr>
          </a:p>
        </p:txBody>
      </p:sp>
      <p:pic>
        <p:nvPicPr>
          <p:cNvPr id="1026" name="Picture 2" descr="Participación para la Educación en Independencia – Glocalminds">
            <a:extLst>
              <a:ext uri="{FF2B5EF4-FFF2-40B4-BE49-F238E27FC236}">
                <a16:creationId xmlns:a16="http://schemas.microsoft.com/office/drawing/2014/main" xmlns="" id="{714594EA-BC87-C3D8-147D-78DF7FE4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96" y="1384587"/>
            <a:ext cx="4550330" cy="343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E596978-78CC-3A6D-2AA5-290E493587F1}"/>
              </a:ext>
            </a:extLst>
          </p:cNvPr>
          <p:cNvSpPr txBox="1"/>
          <p:nvPr/>
        </p:nvSpPr>
        <p:spPr>
          <a:xfrm>
            <a:off x="635577" y="797510"/>
            <a:ext cx="734637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badi" panose="020B0604020104020204" pitchFamily="34" charset="0"/>
              </a:rPr>
              <a:t>Uno de los grandes desafíos de las prácticas participativas es como promover el diálogo y transformar las prácticas participativas antidialógicas, en prácticas participativas dialógicas.</a:t>
            </a:r>
          </a:p>
          <a:p>
            <a:pPr algn="just"/>
            <a:endParaRPr lang="es-MX" sz="2400" dirty="0">
              <a:latin typeface="Abadi" panose="020B0604020104020204" pitchFamily="34" charset="0"/>
            </a:endParaRPr>
          </a:p>
          <a:p>
            <a:pPr algn="just"/>
            <a:r>
              <a:rPr lang="es-MX" sz="2400" dirty="0">
                <a:latin typeface="Abadi" panose="020B0604020104020204" pitchFamily="34" charset="0"/>
              </a:rPr>
              <a:t> El </a:t>
            </a:r>
            <a:r>
              <a:rPr lang="es-MX" sz="2400" dirty="0"/>
              <a:t>diálogo es una necesidad existencial. Las personas se expresan convenientemente cuando colaboran entre todas en la construcción del mundo común: sólo se humaniza en el proceso de humanización del mundo.</a:t>
            </a:r>
          </a:p>
          <a:p>
            <a:pPr algn="just"/>
            <a:endParaRPr lang="es-MX" sz="2400" dirty="0">
              <a:latin typeface="Abadi" panose="020B0604020104020204" pitchFamily="34" charset="0"/>
            </a:endParaRPr>
          </a:p>
          <a:p>
            <a:pPr algn="just"/>
            <a:r>
              <a:rPr lang="es-MX" sz="2400" b="1" dirty="0"/>
              <a:t>Paulo Freire </a:t>
            </a:r>
            <a:r>
              <a:rPr lang="es-MX" sz="2400" dirty="0"/>
              <a:t>señala que el diálogo como encuentro de las personas para la “pronunciación del mundo” es “una condición fundamental para su verdadera humanización”. </a:t>
            </a:r>
            <a:endParaRPr lang="es-CL" sz="2400" dirty="0">
              <a:latin typeface="Abadi" panose="020B06040201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49EDC35-C435-ECB3-BE93-436B92876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08C369D-AE17-0C00-4B47-0D57C1E6D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04" y="1657348"/>
            <a:ext cx="3840905" cy="29977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14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227EF68-30E8-D810-0285-2667388373BF}"/>
              </a:ext>
            </a:extLst>
          </p:cNvPr>
          <p:cNvSpPr txBox="1"/>
          <p:nvPr/>
        </p:nvSpPr>
        <p:spPr>
          <a:xfrm>
            <a:off x="883226" y="930808"/>
            <a:ext cx="10269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latin typeface="Abadi" panose="020B0604020104020204" pitchFamily="34" charset="0"/>
              </a:rPr>
              <a:t>Podemos identificar diferentes elementos que configuran la estructura dialógica:</a:t>
            </a:r>
            <a:endParaRPr lang="es-CL" sz="2400" dirty="0">
              <a:latin typeface="Abadi" panose="020B0604020104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691E1DD-C505-16ED-68C9-DB9E55A1F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xmlns="" id="{7E37944B-95CA-43CC-B1D6-1C175D5A7597}"/>
              </a:ext>
            </a:extLst>
          </p:cNvPr>
          <p:cNvSpPr/>
          <p:nvPr/>
        </p:nvSpPr>
        <p:spPr>
          <a:xfrm>
            <a:off x="1089761" y="1953810"/>
            <a:ext cx="2154383" cy="1855673"/>
          </a:xfrm>
          <a:prstGeom prst="flowChartConnector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xmlns="" id="{F79F1F65-88AD-74D9-00A6-D2C73A13F2A5}"/>
              </a:ext>
            </a:extLst>
          </p:cNvPr>
          <p:cNvSpPr/>
          <p:nvPr/>
        </p:nvSpPr>
        <p:spPr>
          <a:xfrm>
            <a:off x="4490609" y="1853890"/>
            <a:ext cx="2154383" cy="2055837"/>
          </a:xfrm>
          <a:prstGeom prst="flowChartConnector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BottomLeft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xmlns="" id="{0225C3C0-F8E6-1F73-5520-370DD67C6A18}"/>
              </a:ext>
            </a:extLst>
          </p:cNvPr>
          <p:cNvSpPr/>
          <p:nvPr/>
        </p:nvSpPr>
        <p:spPr>
          <a:xfrm>
            <a:off x="7938653" y="1793827"/>
            <a:ext cx="2154383" cy="2045984"/>
          </a:xfrm>
          <a:prstGeom prst="flowChartConnector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xmlns="" id="{277C8383-CC29-45CD-55AC-2E91609EEA64}"/>
              </a:ext>
            </a:extLst>
          </p:cNvPr>
          <p:cNvSpPr/>
          <p:nvPr/>
        </p:nvSpPr>
        <p:spPr>
          <a:xfrm>
            <a:off x="6105522" y="3633827"/>
            <a:ext cx="2421083" cy="2045984"/>
          </a:xfrm>
          <a:prstGeom prst="flowChartConnector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xmlns="" id="{D9EE165B-D13C-AA33-789E-C17BF6A0B3B8}"/>
              </a:ext>
            </a:extLst>
          </p:cNvPr>
          <p:cNvSpPr/>
          <p:nvPr/>
        </p:nvSpPr>
        <p:spPr>
          <a:xfrm>
            <a:off x="2508540" y="3657546"/>
            <a:ext cx="2421083" cy="2045984"/>
          </a:xfrm>
          <a:prstGeom prst="flowChartConnector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Bottom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E1E9F66-1CCA-0E2A-0051-A37FC5A9E346}"/>
              </a:ext>
            </a:extLst>
          </p:cNvPr>
          <p:cNvSpPr txBox="1"/>
          <p:nvPr/>
        </p:nvSpPr>
        <p:spPr>
          <a:xfrm>
            <a:off x="6018067" y="4463182"/>
            <a:ext cx="288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latin typeface="Abadi" panose="020B0604020104020204" pitchFamily="34" charset="0"/>
              </a:rPr>
              <a:t>CORRESPONSABILIDAD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BAF18C9-3278-5D7D-7885-B1A3A61C9B0F}"/>
              </a:ext>
            </a:extLst>
          </p:cNvPr>
          <p:cNvSpPr txBox="1"/>
          <p:nvPr/>
        </p:nvSpPr>
        <p:spPr>
          <a:xfrm>
            <a:off x="2728361" y="4507999"/>
            <a:ext cx="211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INTERES COMÚN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F41651E-579D-F66F-FC60-0BC41AE6741D}"/>
              </a:ext>
            </a:extLst>
          </p:cNvPr>
          <p:cNvSpPr txBox="1"/>
          <p:nvPr/>
        </p:nvSpPr>
        <p:spPr>
          <a:xfrm>
            <a:off x="4929623" y="2692761"/>
            <a:ext cx="1452124" cy="3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IGUALDAD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D8157AA-A612-8B1D-1703-3CA804F2CD08}"/>
              </a:ext>
            </a:extLst>
          </p:cNvPr>
          <p:cNvSpPr txBox="1"/>
          <p:nvPr/>
        </p:nvSpPr>
        <p:spPr>
          <a:xfrm>
            <a:off x="8270789" y="2583642"/>
            <a:ext cx="1619398" cy="3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DIVERSIDAD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04813902-3344-EF2A-54DB-75430B121089}"/>
              </a:ext>
            </a:extLst>
          </p:cNvPr>
          <p:cNvSpPr txBox="1"/>
          <p:nvPr/>
        </p:nvSpPr>
        <p:spPr>
          <a:xfrm>
            <a:off x="1351005" y="2610835"/>
            <a:ext cx="1542009" cy="3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CONFIANZA</a:t>
            </a:r>
          </a:p>
        </p:txBody>
      </p:sp>
    </p:spTree>
    <p:extLst>
      <p:ext uri="{BB962C8B-B14F-4D97-AF65-F5344CB8AC3E}">
        <p14:creationId xmlns:p14="http://schemas.microsoft.com/office/powerpoint/2010/main" val="17384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0E3BCC5-5A00-1010-82BD-5DBE88F1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F388594-65A0-6CBD-BF87-111FA3483364}"/>
              </a:ext>
            </a:extLst>
          </p:cNvPr>
          <p:cNvSpPr txBox="1"/>
          <p:nvPr/>
        </p:nvSpPr>
        <p:spPr>
          <a:xfrm>
            <a:off x="490105" y="971550"/>
            <a:ext cx="7282295" cy="452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badi" panose="020B0604020104020204" pitchFamily="34" charset="0"/>
              </a:rPr>
              <a:t>Ahora bien, este sentido de participación y diálogo “incorporado al sistema educativo para  la educación -pensada como formación y promoción de valores y actitudes vitales- solo puede realizarse plenamente dentro del ámbito de la familia, de la escuela y de la comunidad. La familia, como medio natural de desarrollo de las personas; la escuela, como institución social encargada específicamente de educar; y la comunidad, como lugar de referencia que aporta identidad a niños, niñas, jóvenes y sus familias” </a:t>
            </a:r>
            <a:r>
              <a:rPr lang="es-MX" sz="2400" b="1" dirty="0">
                <a:latin typeface="Abadi" panose="020B0604020104020204" pitchFamily="34" charset="0"/>
              </a:rPr>
              <a:t>(</a:t>
            </a:r>
            <a:r>
              <a:rPr lang="es-MX" sz="2400" b="1" u="sng" dirty="0">
                <a:latin typeface="Abadi" panose="020B0604020104020204" pitchFamily="34" charset="0"/>
              </a:rPr>
              <a:t>Política</a:t>
            </a:r>
            <a:r>
              <a:rPr lang="es-MX" sz="2400" b="1" dirty="0">
                <a:latin typeface="Abadi" panose="020B0604020104020204" pitchFamily="34" charset="0"/>
              </a:rPr>
              <a:t> de Participación de las Familias y la Comunidad en Instituciones Educativas;2017)</a:t>
            </a:r>
            <a:endParaRPr lang="es-CL" sz="2400" b="1" dirty="0">
              <a:latin typeface="Abadi" panose="020B0604020104020204" pitchFamily="34" charset="0"/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xmlns="" id="{0B06F5C2-5694-228C-F467-6DA097843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4" t="37268" r="13531" b="14577"/>
          <a:stretch>
            <a:fillRect/>
          </a:stretch>
        </p:blipFill>
        <p:spPr>
          <a:xfrm>
            <a:off x="7902626" y="1160317"/>
            <a:ext cx="4109264" cy="4035138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499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637F5B5-1898-2C93-D64A-C327FDEE4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17229DA-FF29-0F62-967B-97B674B12307}"/>
              </a:ext>
            </a:extLst>
          </p:cNvPr>
          <p:cNvSpPr txBox="1"/>
          <p:nvPr/>
        </p:nvSpPr>
        <p:spPr>
          <a:xfrm>
            <a:off x="361950" y="1311176"/>
            <a:ext cx="79629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badi" panose="020B0604020104020204" pitchFamily="34" charset="0"/>
              </a:rPr>
              <a:t>En la actualidad, el concepto de comunidad educativa se amplía ; no la restringe al escenario de la escuela, sino que se abre al espacio público local, incluyendo como agentes de enseñanza y aprendizaje a las familias, clubes, iglesias, organizaciones de vecinos, bibliotecas, organizaciones productivas, instituciones diversas, con el objetivo de construir un proyecto educativo y cultural que surja de las necesidades y posibilidades de la comunidad.</a:t>
            </a:r>
          </a:p>
          <a:p>
            <a:pPr algn="just"/>
            <a:r>
              <a:rPr lang="es-MX" sz="2400" dirty="0">
                <a:latin typeface="Abadi" panose="020B0604020104020204" pitchFamily="34" charset="0"/>
              </a:rPr>
              <a:t>Desde esta premisa, la construcción del </a:t>
            </a:r>
            <a:r>
              <a:rPr lang="es-MX" sz="2400" b="1" dirty="0">
                <a:latin typeface="Abadi" panose="020B0604020104020204" pitchFamily="34" charset="0"/>
              </a:rPr>
              <a:t>PADEM</a:t>
            </a:r>
            <a:r>
              <a:rPr lang="es-MX" sz="2400" dirty="0">
                <a:latin typeface="Abadi" panose="020B0604020104020204" pitchFamily="34" charset="0"/>
              </a:rPr>
              <a:t>, como el instrumento de planificación de la educación comunal surge como un elemento estratégico para la comunidad local.</a:t>
            </a:r>
            <a:endParaRPr lang="es-CL" sz="2400" dirty="0">
              <a:latin typeface="Abadi" panose="020B06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DCE0F2D-E18A-16F4-A52B-A281C356ACC6}"/>
              </a:ext>
            </a:extLst>
          </p:cNvPr>
          <p:cNvSpPr txBox="1"/>
          <p:nvPr/>
        </p:nvSpPr>
        <p:spPr>
          <a:xfrm>
            <a:off x="527222" y="659011"/>
            <a:ext cx="7342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b="1" dirty="0">
                <a:latin typeface="Abadi" panose="020B0604020104020204" pitchFamily="34" charset="0"/>
              </a:rPr>
              <a:t>COMUNIDAD EDUCATIVA – COMUNIDAD LOCAL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34BA2DE-E928-C873-7513-1F1793409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"/>
          <a:stretch/>
        </p:blipFill>
        <p:spPr bwMode="auto">
          <a:xfrm>
            <a:off x="8488680" y="1088231"/>
            <a:ext cx="3341370" cy="474726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51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5CFDD5E-478C-6C70-6AB4-4D6291EA6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752" y="101030"/>
            <a:ext cx="683138" cy="67490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2B6F83D-0606-952C-D90B-E40B678E619A}"/>
              </a:ext>
            </a:extLst>
          </p:cNvPr>
          <p:cNvSpPr txBox="1"/>
          <p:nvPr/>
        </p:nvSpPr>
        <p:spPr>
          <a:xfrm>
            <a:off x="1120346" y="993281"/>
            <a:ext cx="9736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latin typeface="Abadi" panose="020B0604020104020204" pitchFamily="34" charset="0"/>
              </a:rPr>
              <a:t>FUNDAMENTACIÓN PARA LA CONSTRUCCIÓN</a:t>
            </a:r>
          </a:p>
          <a:p>
            <a:r>
              <a:rPr lang="es-CL" sz="3200" dirty="0">
                <a:latin typeface="Abadi" panose="020B0604020104020204" pitchFamily="34" charset="0"/>
              </a:rPr>
              <a:t>      </a:t>
            </a:r>
            <a:r>
              <a:rPr lang="es-CL" sz="3200" dirty="0" smtClean="0">
                <a:latin typeface="Abadi" panose="020B0604020104020204" pitchFamily="34" charset="0"/>
              </a:rPr>
              <a:t>       DE </a:t>
            </a:r>
            <a:r>
              <a:rPr lang="es-CL" sz="3200" dirty="0">
                <a:latin typeface="Abadi" panose="020B0604020104020204" pitchFamily="34" charset="0"/>
              </a:rPr>
              <a:t>UN PADEM PARTICIPATIVO</a:t>
            </a:r>
          </a:p>
        </p:txBody>
      </p:sp>
      <p:pic>
        <p:nvPicPr>
          <p:cNvPr id="1026" name="Picture 2" descr="Escuela Superior Luis Hernaiz Veronne: Comunidad">
            <a:extLst>
              <a:ext uri="{FF2B5EF4-FFF2-40B4-BE49-F238E27FC236}">
                <a16:creationId xmlns:a16="http://schemas.microsoft.com/office/drawing/2014/main" xmlns="" id="{5EFD5D44-E0D4-49CA-C679-1C858799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43" y="2229124"/>
            <a:ext cx="6614863" cy="32667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7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PT_ACh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AChM" id="{70C1900F-D78C-495A-B439-D67806E7B968}" vid="{B9DC50F3-7DC7-448C-A0E3-57B2AA868DA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PPT_AChM</Template>
  <TotalTime>25386</TotalTime>
  <Words>673</Words>
  <Application>Microsoft Office PowerPoint</Application>
  <PresentationFormat>Panorámica</PresentationFormat>
  <Paragraphs>43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MS PGothic</vt:lpstr>
      <vt:lpstr>Abadi</vt:lpstr>
      <vt:lpstr>Angsana New</vt:lpstr>
      <vt:lpstr>Arial</vt:lpstr>
      <vt:lpstr>Arial Nova</vt:lpstr>
      <vt:lpstr>Calibri</vt:lpstr>
      <vt:lpstr>YACgEVY5j_w 0</vt:lpstr>
      <vt:lpstr>YAFdJt8dAY0 0</vt:lpstr>
      <vt:lpstr>PPT_AChM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quienes rige?</dc:title>
  <dc:creator>Arturo Escarez</dc:creator>
  <cp:lastModifiedBy>Admin</cp:lastModifiedBy>
  <cp:revision>303</cp:revision>
  <dcterms:created xsi:type="dcterms:W3CDTF">2018-02-05T23:08:16Z</dcterms:created>
  <dcterms:modified xsi:type="dcterms:W3CDTF">2023-08-24T15:05:03Z</dcterms:modified>
</cp:coreProperties>
</file>